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335" r:id="rId3"/>
    <p:sldId id="362" r:id="rId4"/>
    <p:sldId id="266" r:id="rId5"/>
    <p:sldId id="283" r:id="rId6"/>
    <p:sldId id="284" r:id="rId7"/>
    <p:sldId id="285" r:id="rId8"/>
    <p:sldId id="286" r:id="rId9"/>
    <p:sldId id="363" r:id="rId10"/>
    <p:sldId id="364" r:id="rId11"/>
    <p:sldId id="270" r:id="rId12"/>
    <p:sldId id="271" r:id="rId13"/>
    <p:sldId id="272" r:id="rId14"/>
    <p:sldId id="273" r:id="rId15"/>
    <p:sldId id="274" r:id="rId16"/>
    <p:sldId id="275" r:id="rId17"/>
    <p:sldId id="276" r:id="rId18"/>
    <p:sldId id="277" r:id="rId19"/>
    <p:sldId id="278" r:id="rId20"/>
    <p:sldId id="279" r:id="rId21"/>
    <p:sldId id="280" r:id="rId22"/>
    <p:sldId id="365" r:id="rId23"/>
    <p:sldId id="366" r:id="rId24"/>
    <p:sldId id="367" r:id="rId25"/>
    <p:sldId id="359" r:id="rId26"/>
    <p:sldId id="360" r:id="rId27"/>
    <p:sldId id="361" r:id="rId28"/>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01" autoAdjust="0"/>
    <p:restoredTop sz="82708" autoAdjust="0"/>
  </p:normalViewPr>
  <p:slideViewPr>
    <p:cSldViewPr snapToGrid="0">
      <p:cViewPr varScale="1">
        <p:scale>
          <a:sx n="63" d="100"/>
          <a:sy n="63" d="100"/>
        </p:scale>
        <p:origin x="828" y="60"/>
      </p:cViewPr>
      <p:guideLst/>
    </p:cSldViewPr>
  </p:slideViewPr>
  <p:notesTextViewPr>
    <p:cViewPr>
      <p:scale>
        <a:sx n="1" d="1"/>
        <a:sy n="1" d="1"/>
      </p:scale>
      <p:origin x="0" y="0"/>
    </p:cViewPr>
  </p:notesTextViewPr>
  <p:sorterViewPr>
    <p:cViewPr>
      <p:scale>
        <a:sx n="66" d="100"/>
        <a:sy n="66" d="100"/>
      </p:scale>
      <p:origin x="0" y="-34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33F83C-C7C3-4A48-87EC-E9271DB79EDC}" type="datetimeFigureOut">
              <a:rPr lang="lt-LT" smtClean="0"/>
              <a:t>2018-02-22</a:t>
            </a:fld>
            <a:endParaRPr lang="lt-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FADBA-EA81-420E-88A3-58938BB776DF}" type="slidenum">
              <a:rPr lang="lt-LT" smtClean="0"/>
              <a:t>‹#›</a:t>
            </a:fld>
            <a:endParaRPr lang="lt-LT"/>
          </a:p>
        </p:txBody>
      </p:sp>
    </p:spTree>
    <p:extLst>
      <p:ext uri="{BB962C8B-B14F-4D97-AF65-F5344CB8AC3E}">
        <p14:creationId xmlns:p14="http://schemas.microsoft.com/office/powerpoint/2010/main" val="932191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CA077768-21C8-4125-A345-258E48D2EED0}" type="slidenum">
              <a:rPr lang="lt-LT" smtClean="0"/>
              <a:pPr/>
              <a:t>5</a:t>
            </a:fld>
            <a:endParaRPr lang="lt-LT"/>
          </a:p>
        </p:txBody>
      </p:sp>
    </p:spTree>
    <p:extLst>
      <p:ext uri="{BB962C8B-B14F-4D97-AF65-F5344CB8AC3E}">
        <p14:creationId xmlns:p14="http://schemas.microsoft.com/office/powerpoint/2010/main" val="139804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CA077768-21C8-4125-A345-258E48D2EED0}" type="slidenum">
              <a:rPr lang="lt-LT" smtClean="0"/>
              <a:pPr/>
              <a:t>6</a:t>
            </a:fld>
            <a:endParaRPr lang="lt-LT"/>
          </a:p>
        </p:txBody>
      </p:sp>
    </p:spTree>
    <p:extLst>
      <p:ext uri="{BB962C8B-B14F-4D97-AF65-F5344CB8AC3E}">
        <p14:creationId xmlns:p14="http://schemas.microsoft.com/office/powerpoint/2010/main" val="4094907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effectLst/>
              </a:rPr>
              <a:t>You can </a:t>
            </a:r>
            <a:r>
              <a:rPr lang="en-US" dirty="0">
                <a:effectLst/>
              </a:rPr>
              <a:t>create a composition from existing photos</a:t>
            </a:r>
            <a:r>
              <a:rPr lang="lt-LT" dirty="0">
                <a:effectLst/>
              </a:rPr>
              <a:t>.</a:t>
            </a:r>
            <a:endParaRPr lang="lt-LT" dirty="0"/>
          </a:p>
        </p:txBody>
      </p:sp>
      <p:sp>
        <p:nvSpPr>
          <p:cNvPr id="4" name="Slide Number Placeholder 3"/>
          <p:cNvSpPr>
            <a:spLocks noGrp="1"/>
          </p:cNvSpPr>
          <p:nvPr>
            <p:ph type="sldNum" sz="quarter" idx="10"/>
          </p:nvPr>
        </p:nvSpPr>
        <p:spPr/>
        <p:txBody>
          <a:bodyPr/>
          <a:lstStyle/>
          <a:p>
            <a:fld id="{CA077768-21C8-4125-A345-258E48D2EED0}" type="slidenum">
              <a:rPr lang="lt-LT" smtClean="0"/>
              <a:pPr/>
              <a:t>7</a:t>
            </a:fld>
            <a:endParaRPr lang="lt-LT"/>
          </a:p>
        </p:txBody>
      </p:sp>
    </p:spTree>
    <p:extLst>
      <p:ext uri="{BB962C8B-B14F-4D97-AF65-F5344CB8AC3E}">
        <p14:creationId xmlns:p14="http://schemas.microsoft.com/office/powerpoint/2010/main" val="1378648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effectLst/>
              </a:rPr>
              <a:t>S</a:t>
            </a:r>
            <a:r>
              <a:rPr lang="en-US" dirty="0" err="1">
                <a:effectLst/>
              </a:rPr>
              <a:t>tudents</a:t>
            </a:r>
            <a:r>
              <a:rPr lang="en-US" dirty="0">
                <a:effectLst/>
              </a:rPr>
              <a:t> </a:t>
            </a:r>
            <a:r>
              <a:rPr lang="en-GB" noProof="0" dirty="0">
                <a:effectLst/>
              </a:rPr>
              <a:t>have</a:t>
            </a:r>
            <a:r>
              <a:rPr lang="lt-LT" dirty="0">
                <a:effectLst/>
              </a:rPr>
              <a:t> to</a:t>
            </a:r>
            <a:r>
              <a:rPr lang="en-US" dirty="0">
                <a:effectLst/>
              </a:rPr>
              <a:t> write the names of musical instruments</a:t>
            </a:r>
            <a:r>
              <a:rPr lang="lt-LT" dirty="0">
                <a:effectLst/>
              </a:rPr>
              <a:t>. </a:t>
            </a:r>
            <a:endParaRPr lang="lt-LT" dirty="0"/>
          </a:p>
        </p:txBody>
      </p:sp>
      <p:sp>
        <p:nvSpPr>
          <p:cNvPr id="4" name="Slide Number Placeholder 3"/>
          <p:cNvSpPr>
            <a:spLocks noGrp="1"/>
          </p:cNvSpPr>
          <p:nvPr>
            <p:ph type="sldNum" sz="quarter" idx="10"/>
          </p:nvPr>
        </p:nvSpPr>
        <p:spPr/>
        <p:txBody>
          <a:bodyPr/>
          <a:lstStyle/>
          <a:p>
            <a:fld id="{CA077768-21C8-4125-A345-258E48D2EED0}" type="slidenum">
              <a:rPr lang="lt-LT" smtClean="0"/>
              <a:pPr/>
              <a:t>8</a:t>
            </a:fld>
            <a:endParaRPr lang="lt-LT"/>
          </a:p>
        </p:txBody>
      </p:sp>
    </p:spTree>
    <p:extLst>
      <p:ext uri="{BB962C8B-B14F-4D97-AF65-F5344CB8AC3E}">
        <p14:creationId xmlns:p14="http://schemas.microsoft.com/office/powerpoint/2010/main" val="3131582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EclipseCrossword</a:t>
            </a:r>
            <a:r>
              <a:rPr lang="en-US" dirty="0"/>
              <a:t> is the fast, easy, free way to create crossword puzzles in minutes.</a:t>
            </a:r>
          </a:p>
          <a:p>
            <a:endParaRPr lang="en-US" dirty="0"/>
          </a:p>
          <a:p>
            <a:r>
              <a:rPr lang="en-US" dirty="0"/>
              <a:t>It's never been simpler—just give </a:t>
            </a:r>
            <a:r>
              <a:rPr lang="en-US" dirty="0" err="1"/>
              <a:t>EclipseCrossword</a:t>
            </a:r>
            <a:r>
              <a:rPr lang="en-US" dirty="0"/>
              <a:t> a list of words and clues, and it does the rest. In seconds, you'll have a crossword puzzle with just the words you want. </a:t>
            </a:r>
          </a:p>
          <a:p>
            <a:r>
              <a:rPr lang="en-US" dirty="0"/>
              <a:t>Crossword puzzles encourage logical thinking and correct spelling. Crosswords can be printed or uploaded to your website. </a:t>
            </a:r>
            <a:endParaRPr lang="lt-LT" dirty="0"/>
          </a:p>
        </p:txBody>
      </p:sp>
      <p:sp>
        <p:nvSpPr>
          <p:cNvPr id="4" name="Slide Number Placeholder 3"/>
          <p:cNvSpPr>
            <a:spLocks noGrp="1"/>
          </p:cNvSpPr>
          <p:nvPr>
            <p:ph type="sldNum" sz="quarter" idx="10"/>
          </p:nvPr>
        </p:nvSpPr>
        <p:spPr/>
        <p:txBody>
          <a:bodyPr/>
          <a:lstStyle/>
          <a:p>
            <a:fld id="{CA077768-21C8-4125-A345-258E48D2EED0}" type="slidenum">
              <a:rPr lang="lt-LT" smtClean="0"/>
              <a:pPr/>
              <a:t>11</a:t>
            </a:fld>
            <a:endParaRPr lang="lt-LT"/>
          </a:p>
        </p:txBody>
      </p:sp>
    </p:spTree>
    <p:extLst>
      <p:ext uri="{BB962C8B-B14F-4D97-AF65-F5344CB8AC3E}">
        <p14:creationId xmlns:p14="http://schemas.microsoft.com/office/powerpoint/2010/main" val="4209027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t-LT"/>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sp>
        <p:nvSpPr>
          <p:cNvPr id="4" name="Date Placeholder 3"/>
          <p:cNvSpPr>
            <a:spLocks noGrp="1"/>
          </p:cNvSpPr>
          <p:nvPr>
            <p:ph type="dt" sz="half" idx="10"/>
          </p:nvPr>
        </p:nvSpPr>
        <p:spPr/>
        <p:txBody>
          <a:bodyPr/>
          <a:lstStyle/>
          <a:p>
            <a:fld id="{337F7466-C12D-46FB-A50D-920319670C01}" type="datetimeFigureOut">
              <a:rPr lang="lt-LT" smtClean="0"/>
              <a:t>2018-02-22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650E0D0E-AA8A-420B-8528-B3DAEBFFE706}" type="slidenum">
              <a:rPr lang="lt-LT" smtClean="0"/>
              <a:t>‹#›</a:t>
            </a:fld>
            <a:endParaRPr lang="lt-LT"/>
          </a:p>
        </p:txBody>
      </p:sp>
    </p:spTree>
    <p:extLst>
      <p:ext uri="{BB962C8B-B14F-4D97-AF65-F5344CB8AC3E}">
        <p14:creationId xmlns:p14="http://schemas.microsoft.com/office/powerpoint/2010/main" val="2803933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337F7466-C12D-46FB-A50D-920319670C01}" type="datetimeFigureOut">
              <a:rPr lang="lt-LT" smtClean="0"/>
              <a:t>2018-02-22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650E0D0E-AA8A-420B-8528-B3DAEBFFE706}" type="slidenum">
              <a:rPr lang="lt-LT" smtClean="0"/>
              <a:t>‹#›</a:t>
            </a:fld>
            <a:endParaRPr lang="lt-LT"/>
          </a:p>
        </p:txBody>
      </p:sp>
    </p:spTree>
    <p:extLst>
      <p:ext uri="{BB962C8B-B14F-4D97-AF65-F5344CB8AC3E}">
        <p14:creationId xmlns:p14="http://schemas.microsoft.com/office/powerpoint/2010/main" val="3369599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lt-LT"/>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337F7466-C12D-46FB-A50D-920319670C01}" type="datetimeFigureOut">
              <a:rPr lang="lt-LT" smtClean="0"/>
              <a:t>2018-02-22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650E0D0E-AA8A-420B-8528-B3DAEBFFE706}" type="slidenum">
              <a:rPr lang="lt-LT" smtClean="0"/>
              <a:t>‹#›</a:t>
            </a:fld>
            <a:endParaRPr lang="lt-LT"/>
          </a:p>
        </p:txBody>
      </p:sp>
    </p:spTree>
    <p:extLst>
      <p:ext uri="{BB962C8B-B14F-4D97-AF65-F5344CB8AC3E}">
        <p14:creationId xmlns:p14="http://schemas.microsoft.com/office/powerpoint/2010/main" val="3493752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Pavadinimas ir turinys">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609600" y="1600201"/>
            <a:ext cx="10972800" cy="4525963"/>
          </a:xfrm>
          <a:prstGeom prst="rect">
            <a:avLst/>
          </a:prstGeom>
        </p:spPr>
        <p:txBody>
          <a:bodyPr/>
          <a:lstStyle/>
          <a:p>
            <a:pPr lvl="0"/>
            <a:r>
              <a:rPr lang="lt-LT" dirty="0"/>
              <a:t>Spustelėję </a:t>
            </a:r>
            <a:r>
              <a:rPr lang="lt-LT" dirty="0" err="1"/>
              <a:t>redag</a:t>
            </a:r>
            <a:r>
              <a:rPr lang="lt-LT" dirty="0"/>
              <a:t>. ruoš. teksto stilių</a:t>
            </a:r>
          </a:p>
          <a:p>
            <a:pPr lvl="1"/>
            <a:r>
              <a:rPr lang="lt-LT" dirty="0"/>
              <a:t>Antras lygmuo</a:t>
            </a:r>
          </a:p>
          <a:p>
            <a:pPr lvl="2"/>
            <a:r>
              <a:rPr lang="lt-LT" dirty="0"/>
              <a:t>Trečias lygmuo</a:t>
            </a:r>
          </a:p>
          <a:p>
            <a:pPr lvl="3"/>
            <a:r>
              <a:rPr lang="lt-LT" dirty="0"/>
              <a:t>Ketvirtas lygmuo</a:t>
            </a:r>
          </a:p>
          <a:p>
            <a:pPr lvl="4"/>
            <a:r>
              <a:rPr lang="lt-LT" dirty="0"/>
              <a:t>Penktas lygmuo</a:t>
            </a:r>
          </a:p>
        </p:txBody>
      </p:sp>
      <p:sp>
        <p:nvSpPr>
          <p:cNvPr id="4" name="Datos vietos rezervavimo ženklas 3"/>
          <p:cNvSpPr>
            <a:spLocks noGrp="1"/>
          </p:cNvSpPr>
          <p:nvPr>
            <p:ph type="dt" sz="half" idx="10"/>
          </p:nvPr>
        </p:nvSpPr>
        <p:spPr>
          <a:xfrm>
            <a:off x="609600" y="6356351"/>
            <a:ext cx="2844800" cy="365125"/>
          </a:xfrm>
          <a:prstGeom prst="rect">
            <a:avLst/>
          </a:prstGeom>
        </p:spPr>
        <p:txBody>
          <a:bodyPr/>
          <a:lstStyle/>
          <a:p>
            <a:fld id="{C9362EB7-17D4-4A76-ABFD-44E205497162}" type="datetimeFigureOut">
              <a:rPr lang="lt-LT" sz="1800" smtClean="0">
                <a:solidFill>
                  <a:prstClr val="black"/>
                </a:solidFill>
                <a:latin typeface="Calibri"/>
                <a:cs typeface="Arial" charset="0"/>
              </a:rPr>
              <a:pPr/>
              <a:t>2018-02-22</a:t>
            </a:fld>
            <a:endParaRPr lang="lt-LT" sz="1800" dirty="0">
              <a:solidFill>
                <a:prstClr val="black"/>
              </a:solidFill>
              <a:latin typeface="Calibri"/>
              <a:cs typeface="Arial" charset="0"/>
            </a:endParaRPr>
          </a:p>
        </p:txBody>
      </p:sp>
      <p:sp>
        <p:nvSpPr>
          <p:cNvPr id="5" name="Poraštės vietos rezervavimo ženklas 4"/>
          <p:cNvSpPr>
            <a:spLocks noGrp="1"/>
          </p:cNvSpPr>
          <p:nvPr>
            <p:ph type="ftr" sz="quarter" idx="11"/>
          </p:nvPr>
        </p:nvSpPr>
        <p:spPr>
          <a:xfrm>
            <a:off x="4165600" y="6356351"/>
            <a:ext cx="3860800" cy="365125"/>
          </a:xfrm>
          <a:prstGeom prst="rect">
            <a:avLst/>
          </a:prstGeom>
        </p:spPr>
        <p:txBody>
          <a:bodyPr/>
          <a:lstStyle/>
          <a:p>
            <a:endParaRPr lang="lt-LT" sz="1800" dirty="0">
              <a:solidFill>
                <a:prstClr val="black"/>
              </a:solidFill>
              <a:latin typeface="Calibri"/>
              <a:cs typeface="Arial" charset="0"/>
            </a:endParaRPr>
          </a:p>
        </p:txBody>
      </p:sp>
      <p:sp>
        <p:nvSpPr>
          <p:cNvPr id="6" name="Skaidrės numerio vietos rezervavimo ženklas 5"/>
          <p:cNvSpPr>
            <a:spLocks noGrp="1"/>
          </p:cNvSpPr>
          <p:nvPr>
            <p:ph type="sldNum" sz="quarter" idx="12"/>
          </p:nvPr>
        </p:nvSpPr>
        <p:spPr>
          <a:xfrm>
            <a:off x="8737600" y="6356351"/>
            <a:ext cx="2844800" cy="365125"/>
          </a:xfrm>
          <a:prstGeom prst="rect">
            <a:avLst/>
          </a:prstGeom>
        </p:spPr>
        <p:txBody>
          <a:bodyPr/>
          <a:lstStyle/>
          <a:p>
            <a:fld id="{22F1340E-93FE-435C-ABDF-D3DDA20D2795}" type="slidenum">
              <a:rPr lang="lt-LT" sz="1800" smtClean="0">
                <a:solidFill>
                  <a:prstClr val="black"/>
                </a:solidFill>
                <a:cs typeface="Arial" charset="0"/>
              </a:rPr>
              <a:pPr/>
              <a:t>‹#›</a:t>
            </a:fld>
            <a:endParaRPr lang="lt-LT" sz="1800" dirty="0">
              <a:solidFill>
                <a:prstClr val="black"/>
              </a:solidFill>
              <a:cs typeface="Arial" charset="0"/>
            </a:endParaRPr>
          </a:p>
        </p:txBody>
      </p:sp>
    </p:spTree>
    <p:extLst>
      <p:ext uri="{BB962C8B-B14F-4D97-AF65-F5344CB8AC3E}">
        <p14:creationId xmlns:p14="http://schemas.microsoft.com/office/powerpoint/2010/main" val="2690686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asirinktinis make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Date Placeholder 3"/>
          <p:cNvSpPr>
            <a:spLocks noGrp="1"/>
          </p:cNvSpPr>
          <p:nvPr>
            <p:ph type="dt" sz="half" idx="10"/>
          </p:nvPr>
        </p:nvSpPr>
        <p:spPr/>
        <p:txBody>
          <a:bodyPr/>
          <a:lstStyle>
            <a:lvl1pPr>
              <a:defRPr/>
            </a:lvl1pPr>
          </a:lstStyle>
          <a:p>
            <a:pPr>
              <a:defRPr/>
            </a:pPr>
            <a:fld id="{B18A84F2-5666-4CED-AC53-37512D72AE5A}" type="datetimeFigureOut">
              <a:rPr lang="en-US"/>
              <a:pPr>
                <a:defRPr/>
              </a:pPr>
              <a:t>2/22/2018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35D5E61-8713-4CC7-8E0B-7209D2DDEC9E}" type="slidenum">
              <a:rPr lang="en-US" altLang="lt-LT"/>
              <a:pPr>
                <a:defRPr/>
              </a:pPr>
              <a:t>‹#›</a:t>
            </a:fld>
            <a:endParaRPr lang="en-US" altLang="lt-LT"/>
          </a:p>
        </p:txBody>
      </p:sp>
    </p:spTree>
    <p:extLst>
      <p:ext uri="{BB962C8B-B14F-4D97-AF65-F5344CB8AC3E}">
        <p14:creationId xmlns:p14="http://schemas.microsoft.com/office/powerpoint/2010/main" val="453863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Pavadinimas ir turinys">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7" name="Title 6"/>
          <p:cNvSpPr>
            <a:spLocks noGrp="1"/>
          </p:cNvSpPr>
          <p:nvPr>
            <p:ph type="title"/>
          </p:nvPr>
        </p:nvSpPr>
        <p:spPr>
          <a:xfrm>
            <a:off x="609600" y="359465"/>
            <a:ext cx="10972800" cy="1143000"/>
          </a:xfrm>
          <a:prstGeom prst="rect">
            <a:avLst/>
          </a:prstGeom>
        </p:spPr>
        <p:txBody>
          <a:bodyPr anchor="b">
            <a:normAutofit/>
          </a:bodyPr>
          <a:lstStyle/>
          <a:p>
            <a:r>
              <a:rPr lang="lt-LT"/>
              <a:t>Spustelėję redag. ruoš. pavad. stilių</a:t>
            </a:r>
          </a:p>
        </p:txBody>
      </p:sp>
      <p:sp>
        <p:nvSpPr>
          <p:cNvPr id="4" name="Date Placeholder 7"/>
          <p:cNvSpPr>
            <a:spLocks noGrp="1"/>
          </p:cNvSpPr>
          <p:nvPr>
            <p:ph type="dt" sz="half" idx="10"/>
          </p:nvPr>
        </p:nvSpPr>
        <p:spPr/>
        <p:txBody>
          <a:bodyPr/>
          <a:lstStyle>
            <a:lvl1pPr>
              <a:defRPr/>
            </a:lvl1pPr>
          </a:lstStyle>
          <a:p>
            <a:pPr>
              <a:defRPr/>
            </a:pPr>
            <a:fld id="{5C14FD69-4A85-4715-A222-ABB225B63BC6}" type="datetimeFigureOut">
              <a:rPr lang="lt-LT"/>
              <a:pPr>
                <a:defRPr/>
              </a:pPr>
              <a:t>2018-02-22</a:t>
            </a:fld>
            <a:endParaRPr lang="lt-LT"/>
          </a:p>
        </p:txBody>
      </p:sp>
      <p:sp>
        <p:nvSpPr>
          <p:cNvPr id="5" name="Slide Number Placeholder 8"/>
          <p:cNvSpPr>
            <a:spLocks noGrp="1"/>
          </p:cNvSpPr>
          <p:nvPr>
            <p:ph type="sldNum" sz="quarter" idx="11"/>
          </p:nvPr>
        </p:nvSpPr>
        <p:spPr/>
        <p:txBody>
          <a:bodyPr/>
          <a:lstStyle>
            <a:lvl1pPr>
              <a:defRPr/>
            </a:lvl1pPr>
          </a:lstStyle>
          <a:p>
            <a:pPr>
              <a:defRPr/>
            </a:pPr>
            <a:fld id="{6C5D9F32-B968-4955-9133-015A831ABD5F}" type="slidenum">
              <a:rPr/>
              <a:pPr>
                <a:defRPr/>
              </a:pPr>
              <a:t>‹#›</a:t>
            </a:fld>
            <a:endParaRPr lang="lt-LT"/>
          </a:p>
        </p:txBody>
      </p:sp>
      <p:sp>
        <p:nvSpPr>
          <p:cNvPr id="6" name="Footer Placeholder 9"/>
          <p:cNvSpPr>
            <a:spLocks noGrp="1"/>
          </p:cNvSpPr>
          <p:nvPr>
            <p:ph type="ftr" sz="quarter" idx="12"/>
          </p:nvPr>
        </p:nvSpPr>
        <p:spPr/>
        <p:txBody>
          <a:bodyPr/>
          <a:lstStyle>
            <a:lvl1pPr>
              <a:defRPr/>
            </a:lvl1pPr>
          </a:lstStyle>
          <a:p>
            <a:pPr>
              <a:defRPr/>
            </a:pPr>
            <a:endParaRPr lang="lt-LT"/>
          </a:p>
        </p:txBody>
      </p:sp>
    </p:spTree>
    <p:extLst>
      <p:ext uri="{BB962C8B-B14F-4D97-AF65-F5344CB8AC3E}">
        <p14:creationId xmlns:p14="http://schemas.microsoft.com/office/powerpoint/2010/main" val="1750324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Pavadinimas ir turinys">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609600" y="1600201"/>
            <a:ext cx="10972800" cy="4525963"/>
          </a:xfrm>
          <a:prstGeom prst="rect">
            <a:avLst/>
          </a:prstGeom>
        </p:spPr>
        <p:txBody>
          <a:bodyPr/>
          <a:lstStyle/>
          <a:p>
            <a:pPr lvl="0"/>
            <a:r>
              <a:rPr lang="lt-LT" dirty="0"/>
              <a:t>Spustelėję </a:t>
            </a:r>
            <a:r>
              <a:rPr lang="lt-LT" dirty="0" err="1"/>
              <a:t>redag</a:t>
            </a:r>
            <a:r>
              <a:rPr lang="lt-LT" dirty="0"/>
              <a:t>. ruoš. teksto stilių</a:t>
            </a:r>
          </a:p>
          <a:p>
            <a:pPr lvl="1"/>
            <a:r>
              <a:rPr lang="lt-LT" dirty="0"/>
              <a:t>Antras lygmuo</a:t>
            </a:r>
          </a:p>
          <a:p>
            <a:pPr lvl="2"/>
            <a:r>
              <a:rPr lang="lt-LT" dirty="0"/>
              <a:t>Trečias lygmuo</a:t>
            </a:r>
          </a:p>
          <a:p>
            <a:pPr lvl="3"/>
            <a:r>
              <a:rPr lang="lt-LT" dirty="0"/>
              <a:t>Ketvirtas lygmuo</a:t>
            </a:r>
          </a:p>
          <a:p>
            <a:pPr lvl="4"/>
            <a:r>
              <a:rPr lang="lt-LT" dirty="0"/>
              <a:t>Penktas lygmuo</a:t>
            </a:r>
          </a:p>
        </p:txBody>
      </p:sp>
      <p:sp>
        <p:nvSpPr>
          <p:cNvPr id="4" name="Datos vietos rezervavimo ženklas 3"/>
          <p:cNvSpPr>
            <a:spLocks noGrp="1"/>
          </p:cNvSpPr>
          <p:nvPr>
            <p:ph type="dt" sz="half" idx="10"/>
          </p:nvPr>
        </p:nvSpPr>
        <p:spPr>
          <a:xfrm>
            <a:off x="609600" y="6356351"/>
            <a:ext cx="2844800" cy="365125"/>
          </a:xfrm>
          <a:prstGeom prst="rect">
            <a:avLst/>
          </a:prstGeom>
        </p:spPr>
        <p:txBody>
          <a:bodyPr/>
          <a:lstStyle/>
          <a:p>
            <a:fld id="{C9362EB7-17D4-4A76-ABFD-44E205497162}" type="datetimeFigureOut">
              <a:rPr lang="lt-LT" sz="1800" smtClean="0">
                <a:solidFill>
                  <a:prstClr val="black"/>
                </a:solidFill>
                <a:latin typeface="Calibri"/>
                <a:cs typeface="Arial" charset="0"/>
              </a:rPr>
              <a:pPr/>
              <a:t>2018-02-22</a:t>
            </a:fld>
            <a:endParaRPr lang="lt-LT" sz="1800" dirty="0">
              <a:solidFill>
                <a:prstClr val="black"/>
              </a:solidFill>
              <a:latin typeface="Calibri"/>
              <a:cs typeface="Arial" charset="0"/>
            </a:endParaRPr>
          </a:p>
        </p:txBody>
      </p:sp>
      <p:sp>
        <p:nvSpPr>
          <p:cNvPr id="5" name="Poraštės vietos rezervavimo ženklas 4"/>
          <p:cNvSpPr>
            <a:spLocks noGrp="1"/>
          </p:cNvSpPr>
          <p:nvPr>
            <p:ph type="ftr" sz="quarter" idx="11"/>
          </p:nvPr>
        </p:nvSpPr>
        <p:spPr>
          <a:xfrm>
            <a:off x="4165600" y="6356351"/>
            <a:ext cx="3860800" cy="365125"/>
          </a:xfrm>
          <a:prstGeom prst="rect">
            <a:avLst/>
          </a:prstGeom>
        </p:spPr>
        <p:txBody>
          <a:bodyPr/>
          <a:lstStyle/>
          <a:p>
            <a:endParaRPr lang="lt-LT" sz="1800" dirty="0">
              <a:solidFill>
                <a:prstClr val="black"/>
              </a:solidFill>
              <a:latin typeface="Calibri"/>
              <a:cs typeface="Arial" charset="0"/>
            </a:endParaRPr>
          </a:p>
        </p:txBody>
      </p:sp>
      <p:sp>
        <p:nvSpPr>
          <p:cNvPr id="6" name="Skaidrės numerio vietos rezervavimo ženklas 5"/>
          <p:cNvSpPr>
            <a:spLocks noGrp="1"/>
          </p:cNvSpPr>
          <p:nvPr>
            <p:ph type="sldNum" sz="quarter" idx="12"/>
          </p:nvPr>
        </p:nvSpPr>
        <p:spPr>
          <a:xfrm>
            <a:off x="8737600" y="6356351"/>
            <a:ext cx="2844800" cy="365125"/>
          </a:xfrm>
          <a:prstGeom prst="rect">
            <a:avLst/>
          </a:prstGeom>
        </p:spPr>
        <p:txBody>
          <a:bodyPr/>
          <a:lstStyle/>
          <a:p>
            <a:fld id="{22F1340E-93FE-435C-ABDF-D3DDA20D2795}" type="slidenum">
              <a:rPr lang="lt-LT" sz="1800" smtClean="0">
                <a:solidFill>
                  <a:prstClr val="black"/>
                </a:solidFill>
                <a:cs typeface="Arial" charset="0"/>
              </a:rPr>
              <a:pPr/>
              <a:t>‹#›</a:t>
            </a:fld>
            <a:endParaRPr lang="lt-LT" sz="1800" dirty="0">
              <a:solidFill>
                <a:prstClr val="black"/>
              </a:solidFill>
              <a:cs typeface="Arial" charset="0"/>
            </a:endParaRPr>
          </a:p>
        </p:txBody>
      </p:sp>
    </p:spTree>
    <p:extLst>
      <p:ext uri="{BB962C8B-B14F-4D97-AF65-F5344CB8AC3E}">
        <p14:creationId xmlns:p14="http://schemas.microsoft.com/office/powerpoint/2010/main" val="2593283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337F7466-C12D-46FB-A50D-920319670C01}" type="datetimeFigureOut">
              <a:rPr lang="lt-LT" smtClean="0"/>
              <a:t>2018-02-22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650E0D0E-AA8A-420B-8528-B3DAEBFFE706}" type="slidenum">
              <a:rPr lang="lt-LT" smtClean="0"/>
              <a:t>‹#›</a:t>
            </a:fld>
            <a:endParaRPr lang="lt-LT"/>
          </a:p>
        </p:txBody>
      </p:sp>
    </p:spTree>
    <p:extLst>
      <p:ext uri="{BB962C8B-B14F-4D97-AF65-F5344CB8AC3E}">
        <p14:creationId xmlns:p14="http://schemas.microsoft.com/office/powerpoint/2010/main" val="940296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t-LT"/>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7F7466-C12D-46FB-A50D-920319670C01}" type="datetimeFigureOut">
              <a:rPr lang="lt-LT" smtClean="0"/>
              <a:t>2018-02-22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650E0D0E-AA8A-420B-8528-B3DAEBFFE706}" type="slidenum">
              <a:rPr lang="lt-LT" smtClean="0"/>
              <a:t>‹#›</a:t>
            </a:fld>
            <a:endParaRPr lang="lt-LT"/>
          </a:p>
        </p:txBody>
      </p:sp>
    </p:spTree>
    <p:extLst>
      <p:ext uri="{BB962C8B-B14F-4D97-AF65-F5344CB8AC3E}">
        <p14:creationId xmlns:p14="http://schemas.microsoft.com/office/powerpoint/2010/main" val="4285466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p:cNvSpPr>
            <a:spLocks noGrp="1"/>
          </p:cNvSpPr>
          <p:nvPr>
            <p:ph type="dt" sz="half" idx="10"/>
          </p:nvPr>
        </p:nvSpPr>
        <p:spPr/>
        <p:txBody>
          <a:bodyPr/>
          <a:lstStyle/>
          <a:p>
            <a:fld id="{337F7466-C12D-46FB-A50D-920319670C01}" type="datetimeFigureOut">
              <a:rPr lang="lt-LT" smtClean="0"/>
              <a:t>2018-02-22</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650E0D0E-AA8A-420B-8528-B3DAEBFFE706}" type="slidenum">
              <a:rPr lang="lt-LT" smtClean="0"/>
              <a:t>‹#›</a:t>
            </a:fld>
            <a:endParaRPr lang="lt-LT"/>
          </a:p>
        </p:txBody>
      </p:sp>
    </p:spTree>
    <p:extLst>
      <p:ext uri="{BB962C8B-B14F-4D97-AF65-F5344CB8AC3E}">
        <p14:creationId xmlns:p14="http://schemas.microsoft.com/office/powerpoint/2010/main" val="1727186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lt-LT"/>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6"/>
          <p:cNvSpPr>
            <a:spLocks noGrp="1"/>
          </p:cNvSpPr>
          <p:nvPr>
            <p:ph type="dt" sz="half" idx="10"/>
          </p:nvPr>
        </p:nvSpPr>
        <p:spPr/>
        <p:txBody>
          <a:bodyPr/>
          <a:lstStyle/>
          <a:p>
            <a:fld id="{337F7466-C12D-46FB-A50D-920319670C01}" type="datetimeFigureOut">
              <a:rPr lang="lt-LT" smtClean="0"/>
              <a:t>2018-02-22</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650E0D0E-AA8A-420B-8528-B3DAEBFFE706}" type="slidenum">
              <a:rPr lang="lt-LT" smtClean="0"/>
              <a:t>‹#›</a:t>
            </a:fld>
            <a:endParaRPr lang="lt-LT"/>
          </a:p>
        </p:txBody>
      </p:sp>
    </p:spTree>
    <p:extLst>
      <p:ext uri="{BB962C8B-B14F-4D97-AF65-F5344CB8AC3E}">
        <p14:creationId xmlns:p14="http://schemas.microsoft.com/office/powerpoint/2010/main" val="1676116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Date Placeholder 2"/>
          <p:cNvSpPr>
            <a:spLocks noGrp="1"/>
          </p:cNvSpPr>
          <p:nvPr>
            <p:ph type="dt" sz="half" idx="10"/>
          </p:nvPr>
        </p:nvSpPr>
        <p:spPr/>
        <p:txBody>
          <a:bodyPr/>
          <a:lstStyle/>
          <a:p>
            <a:fld id="{337F7466-C12D-46FB-A50D-920319670C01}" type="datetimeFigureOut">
              <a:rPr lang="lt-LT" smtClean="0"/>
              <a:t>2018-02-22</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650E0D0E-AA8A-420B-8528-B3DAEBFFE706}" type="slidenum">
              <a:rPr lang="lt-LT" smtClean="0"/>
              <a:t>‹#›</a:t>
            </a:fld>
            <a:endParaRPr lang="lt-LT"/>
          </a:p>
        </p:txBody>
      </p:sp>
    </p:spTree>
    <p:extLst>
      <p:ext uri="{BB962C8B-B14F-4D97-AF65-F5344CB8AC3E}">
        <p14:creationId xmlns:p14="http://schemas.microsoft.com/office/powerpoint/2010/main" val="3253784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7F7466-C12D-46FB-A50D-920319670C01}" type="datetimeFigureOut">
              <a:rPr lang="lt-LT" smtClean="0"/>
              <a:t>2018-02-22</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650E0D0E-AA8A-420B-8528-B3DAEBFFE706}" type="slidenum">
              <a:rPr lang="lt-LT" smtClean="0"/>
              <a:t>‹#›</a:t>
            </a:fld>
            <a:endParaRPr lang="lt-LT"/>
          </a:p>
        </p:txBody>
      </p:sp>
    </p:spTree>
    <p:extLst>
      <p:ext uri="{BB962C8B-B14F-4D97-AF65-F5344CB8AC3E}">
        <p14:creationId xmlns:p14="http://schemas.microsoft.com/office/powerpoint/2010/main" val="2672953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7F7466-C12D-46FB-A50D-920319670C01}" type="datetimeFigureOut">
              <a:rPr lang="lt-LT" smtClean="0"/>
              <a:t>2018-02-22</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650E0D0E-AA8A-420B-8528-B3DAEBFFE706}" type="slidenum">
              <a:rPr lang="lt-LT" smtClean="0"/>
              <a:t>‹#›</a:t>
            </a:fld>
            <a:endParaRPr lang="lt-LT"/>
          </a:p>
        </p:txBody>
      </p:sp>
    </p:spTree>
    <p:extLst>
      <p:ext uri="{BB962C8B-B14F-4D97-AF65-F5344CB8AC3E}">
        <p14:creationId xmlns:p14="http://schemas.microsoft.com/office/powerpoint/2010/main" val="1219289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7F7466-C12D-46FB-A50D-920319670C01}" type="datetimeFigureOut">
              <a:rPr lang="lt-LT" smtClean="0"/>
              <a:t>2018-02-22</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650E0D0E-AA8A-420B-8528-B3DAEBFFE706}" type="slidenum">
              <a:rPr lang="lt-LT" smtClean="0"/>
              <a:t>‹#›</a:t>
            </a:fld>
            <a:endParaRPr lang="lt-LT"/>
          </a:p>
        </p:txBody>
      </p:sp>
    </p:spTree>
    <p:extLst>
      <p:ext uri="{BB962C8B-B14F-4D97-AF65-F5344CB8AC3E}">
        <p14:creationId xmlns:p14="http://schemas.microsoft.com/office/powerpoint/2010/main" val="4234445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Times New Roman" panose="02020603050405020304" pitchFamily="18" charset="0"/>
                <a:cs typeface="Times New Roman" panose="02020603050405020304" pitchFamily="18" charset="0"/>
              </a:defRPr>
            </a:lvl1pPr>
          </a:lstStyle>
          <a:p>
            <a:r>
              <a:rPr lang="lt-LT" dirty="0"/>
              <a:t>21-26 </a:t>
            </a:r>
            <a:r>
              <a:rPr lang="lt-LT" dirty="0" err="1"/>
              <a:t>November</a:t>
            </a:r>
            <a:r>
              <a:rPr lang="lt-LT" dirty="0"/>
              <a:t> 2016. Vilnius, </a:t>
            </a:r>
            <a:r>
              <a:rPr lang="lt-LT" dirty="0" err="1"/>
              <a:t>Lithuania</a:t>
            </a:r>
            <a:endParaRPr lang="lt-LT" dirty="0"/>
          </a:p>
        </p:txBody>
      </p:sp>
      <p:sp>
        <p:nvSpPr>
          <p:cNvPr id="5" name="Footer Placeholder 4"/>
          <p:cNvSpPr>
            <a:spLocks noGrp="1"/>
          </p:cNvSpPr>
          <p:nvPr>
            <p:ph type="ftr" sz="quarter" idx="3"/>
          </p:nvPr>
        </p:nvSpPr>
        <p:spPr>
          <a:xfrm>
            <a:off x="4038599" y="6356350"/>
            <a:ext cx="6419193" cy="365125"/>
          </a:xfrm>
          <a:prstGeom prst="rect">
            <a:avLst/>
          </a:prstGeom>
        </p:spPr>
        <p:txBody>
          <a:bodyPr vert="horz" lIns="91440" tIns="45720" rIns="91440" bIns="45720" rtlCol="0" anchor="ctr"/>
          <a:lstStyle>
            <a:lvl1pPr algn="ctr">
              <a:defRPr sz="1200">
                <a:solidFill>
                  <a:schemeClr val="tx1"/>
                </a:solidFill>
                <a:latin typeface="Times New Roman" panose="02020603050405020304" pitchFamily="18" charset="0"/>
                <a:cs typeface="Times New Roman" panose="02020603050405020304" pitchFamily="18" charset="0"/>
              </a:defRPr>
            </a:lvl1pPr>
          </a:lstStyle>
          <a:p>
            <a:r>
              <a:rPr lang="en-US" dirty="0"/>
              <a:t>“Stimulating Creativity And Innovation In The Classroom</a:t>
            </a:r>
            <a:r>
              <a:rPr lang="lt-LT" dirty="0"/>
              <a:t>. </a:t>
            </a:r>
            <a:r>
              <a:rPr lang="en-US" dirty="0"/>
              <a:t>Mobile Devices In Education</a:t>
            </a:r>
            <a:r>
              <a:rPr lang="lt-LT" dirty="0"/>
              <a:t>“</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0E0D0E-AA8A-420B-8528-B3DAEBFFE706}" type="slidenum">
              <a:rPr lang="lt-LT" smtClean="0"/>
              <a:t>‹#›</a:t>
            </a:fld>
            <a:endParaRPr lang="lt-LT" dirty="0"/>
          </a:p>
        </p:txBody>
      </p:sp>
      <p:sp>
        <p:nvSpPr>
          <p:cNvPr id="9" name="Rectangle 8"/>
          <p:cNvSpPr/>
          <p:nvPr userDrawn="1"/>
        </p:nvSpPr>
        <p:spPr>
          <a:xfrm>
            <a:off x="1" y="0"/>
            <a:ext cx="178676" cy="3352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1" name="Rectangle 10"/>
          <p:cNvSpPr/>
          <p:nvPr userDrawn="1"/>
        </p:nvSpPr>
        <p:spPr>
          <a:xfrm>
            <a:off x="1" y="3505200"/>
            <a:ext cx="178676" cy="3352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2" name="Rectangle 11"/>
          <p:cNvSpPr/>
          <p:nvPr userDrawn="1"/>
        </p:nvSpPr>
        <p:spPr>
          <a:xfrm>
            <a:off x="0" y="2341179"/>
            <a:ext cx="178676" cy="232804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3" name="Picture 12"/>
          <p:cNvPicPr/>
          <p:nvPr userDrawn="1"/>
        </p:nvPicPr>
        <p:blipFill rotWithShape="1">
          <a:blip r:embed="rId17">
            <a:extLst>
              <a:ext uri="{28A0092B-C50C-407E-A947-70E740481C1C}">
                <a14:useLocalDpi xmlns:a14="http://schemas.microsoft.com/office/drawing/2010/main" val="0"/>
              </a:ext>
            </a:extLst>
          </a:blip>
          <a:srcRect t="44436" r="77396"/>
          <a:stretch/>
        </p:blipFill>
        <p:spPr bwMode="auto">
          <a:xfrm>
            <a:off x="11279964" y="1027906"/>
            <a:ext cx="912036" cy="1106082"/>
          </a:xfrm>
          <a:prstGeom prst="rect">
            <a:avLst/>
          </a:prstGeom>
          <a:noFill/>
          <a:ln>
            <a:noFill/>
          </a:ln>
        </p:spPr>
      </p:pic>
      <p:pic>
        <p:nvPicPr>
          <p:cNvPr id="2053" name="Picture 5" descr="Vaizdo rezultatas"/>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11353800" y="2015326"/>
            <a:ext cx="838200" cy="559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294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eglevaivadiene@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MM%20filmukas.wmv"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eclipsecrossword.com/"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8.xml"/><Relationship Id="rId1" Type="http://schemas.openxmlformats.org/officeDocument/2006/relationships/slideLayout" Target="../slideLayouts/slideLayout4.xml"/><Relationship Id="rId6" Type="http://schemas.openxmlformats.org/officeDocument/2006/relationships/hyperlink" Target="https://app.bookcreator.com/books" TargetMode="External"/><Relationship Id="rId5" Type="http://schemas.openxmlformats.org/officeDocument/2006/relationships/slide" Target="slide3.xml"/><Relationship Id="rId4" Type="http://schemas.openxmlformats.org/officeDocument/2006/relationships/slide" Target="slide2.xml"/></Relationships>
</file>

<file path=ppt/slides/_rels/slide20.xml.rels><?xml version="1.0" encoding="UTF-8" standalone="yes"?>
<Relationships xmlns="http://schemas.openxmlformats.org/package/2006/relationships"><Relationship Id="rId8" Type="http://schemas.openxmlformats.org/officeDocument/2006/relationships/hyperlink" Target="http://vimeo.com/1075052" TargetMode="External"/><Relationship Id="rId3" Type="http://schemas.openxmlformats.org/officeDocument/2006/relationships/hyperlink" Target="http://www.bitstrips.com/create/comic/" TargetMode="External"/><Relationship Id="rId7" Type="http://schemas.openxmlformats.org/officeDocument/2006/relationships/hyperlink" Target="http://www.befunky.com/" TargetMode="External"/><Relationship Id="rId2" Type="http://schemas.openxmlformats.org/officeDocument/2006/relationships/hyperlink" Target="http://www.makebeliefscomix.com/" TargetMode="External"/><Relationship Id="rId1" Type="http://schemas.openxmlformats.org/officeDocument/2006/relationships/slideLayout" Target="../slideLayouts/slideLayout2.xml"/><Relationship Id="rId6" Type="http://schemas.openxmlformats.org/officeDocument/2006/relationships/hyperlink" Target="http://www.readwritethink.org/files/resources/interactives/comic/index.html" TargetMode="External"/><Relationship Id="rId5" Type="http://schemas.openxmlformats.org/officeDocument/2006/relationships/hyperlink" Target="http://en.uptodown.com/search/free-comic-maker-software" TargetMode="External"/><Relationship Id="rId4" Type="http://schemas.openxmlformats.org/officeDocument/2006/relationships/hyperlink" Target="http://www.pixton.com/" TargetMode="External"/><Relationship Id="rId9" Type="http://schemas.openxmlformats.org/officeDocument/2006/relationships/hyperlink" Target="http://www.esl-lab.com/research/comics.ht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hyperlink" Target="http://hahawtf.blogspot.com/p/funny-comics.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spicynodes.org/index.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9.png"/><Relationship Id="rId3" Type="http://schemas.microsoft.com/office/2007/relationships/hdphoto" Target="../media/hdphoto1.wdp"/><Relationship Id="rId7" Type="http://schemas.openxmlformats.org/officeDocument/2006/relationships/hyperlink" Target="http://www.tagxedo.com/app.html" TargetMode="External"/><Relationship Id="rId2" Type="http://schemas.openxmlformats.org/officeDocument/2006/relationships/image" Target="../media/image27.png"/><Relationship Id="rId1" Type="http://schemas.openxmlformats.org/officeDocument/2006/relationships/slideLayout" Target="../slideLayouts/slideLayout15.xml"/><Relationship Id="rId6" Type="http://schemas.openxmlformats.org/officeDocument/2006/relationships/hyperlink" Target="http://www.wordle.net/gallery" TargetMode="External"/><Relationship Id="rId5" Type="http://schemas.microsoft.com/office/2007/relationships/hdphoto" Target="../media/hdphoto2.wdp"/><Relationship Id="rId4" Type="http://schemas.openxmlformats.org/officeDocument/2006/relationships/image" Target="../media/image28.png"/><Relationship Id="rId9"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1.wmf"/><Relationship Id="rId5" Type="http://schemas.openxmlformats.org/officeDocument/2006/relationships/oleObject" Target="../embeddings/oleObject1.bin"/><Relationship Id="rId4" Type="http://schemas.openxmlformats.org/officeDocument/2006/relationships/hyperlink" Target="http://elprincipederancagua.files.wordpress.com/2010/05/web-2-0.jpg"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www.teach-nology.com/arcade/" TargetMode="External"/><Relationship Id="rId13" Type="http://schemas.openxmlformats.org/officeDocument/2006/relationships/hyperlink" Target="http://www.localendar.com/cobrand/teachnology" TargetMode="External"/><Relationship Id="rId3" Type="http://schemas.openxmlformats.org/officeDocument/2006/relationships/hyperlink" Target="http://www.teach-nology.com/forum/" TargetMode="External"/><Relationship Id="rId7" Type="http://schemas.openxmlformats.org/officeDocument/2006/relationships/hyperlink" Target="http://www.teach-nology.com/newsletters/" TargetMode="External"/><Relationship Id="rId12" Type="http://schemas.openxmlformats.org/officeDocument/2006/relationships/hyperlink" Target="http://www.teach-nology.com/web_tools/mouse/" TargetMode="External"/><Relationship Id="rId2" Type="http://schemas.openxmlformats.org/officeDocument/2006/relationships/hyperlink" Target="http://www.teach-nology.com/poll/thisweekpoll.php" TargetMode="External"/><Relationship Id="rId1" Type="http://schemas.openxmlformats.org/officeDocument/2006/relationships/slideLayout" Target="../slideLayouts/slideLayout5.xml"/><Relationship Id="rId6" Type="http://schemas.openxmlformats.org/officeDocument/2006/relationships/hyperlink" Target="http://www.teach-nology.com/web_tools/web_site/" TargetMode="External"/><Relationship Id="rId11" Type="http://schemas.openxmlformats.org/officeDocument/2006/relationships/hyperlink" Target="http://teachnology.mail.everyone.net/" TargetMode="External"/><Relationship Id="rId5" Type="http://schemas.openxmlformats.org/officeDocument/2006/relationships/hyperlink" Target="http://www.teach-nology.com/downloads/" TargetMode="External"/><Relationship Id="rId10" Type="http://schemas.openxmlformats.org/officeDocument/2006/relationships/hyperlink" Target="http://www.teach-nology.com/web_tools/games/" TargetMode="External"/><Relationship Id="rId4" Type="http://schemas.openxmlformats.org/officeDocument/2006/relationships/hyperlink" Target="http://www.teach-nology.com/flash_checker/" TargetMode="External"/><Relationship Id="rId9" Type="http://schemas.openxmlformats.org/officeDocument/2006/relationships/hyperlink" Target="http://www.teach-nology.com/web_tools/calculators/"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ww.microsoft.com/en-us/store/top-free/apps/pc?target=apps..education" TargetMode="External"/><Relationship Id="rId3" Type="http://schemas.openxmlformats.org/officeDocument/2006/relationships/hyperlink" Target="http://sixrevisions.com/tools/15-free-tools-for-web-based-collaboration/" TargetMode="External"/><Relationship Id="rId7" Type="http://schemas.openxmlformats.org/officeDocument/2006/relationships/hyperlink" Target="https://msp2l1160225102310.blob.core.windows.net/ms-p2-l1-160225-1023-13-assets/WhatsAPPening_112916.pdf" TargetMode="External"/><Relationship Id="rId2" Type="http://schemas.openxmlformats.org/officeDocument/2006/relationships/hyperlink" Target="http://www.livebinders.com/play/play?present=true&amp;id=1310662" TargetMode="External"/><Relationship Id="rId1" Type="http://schemas.openxmlformats.org/officeDocument/2006/relationships/slideLayout" Target="../slideLayouts/slideLayout2.xml"/><Relationship Id="rId6" Type="http://schemas.openxmlformats.org/officeDocument/2006/relationships/hyperlink" Target="https://elearningindustry.com/28-free-social-bookmarking-tools-for-educators" TargetMode="External"/><Relationship Id="rId5" Type="http://schemas.openxmlformats.org/officeDocument/2006/relationships/hyperlink" Target="http://www.toolsforeducators.com/" TargetMode="External"/><Relationship Id="rId4" Type="http://schemas.openxmlformats.org/officeDocument/2006/relationships/hyperlink" Target="https://www.e-lecta.com/?source=GlobalVCR&amp;location=VirtualClassroomSystems&amp;search=online%20collaboration%20tool&amp;gclid=Cj0KEQiA56_FBRDYpqGa2p_e1MgBEiQAVEZ6-4OoFHexWRcmMat7C-rgwegfaVQAimPprlEZzBOrla8aAsjI8P8HAQ"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elearningindustry.com/list-of-free-tools-to-create-infographics-for-your-learners" TargetMode="External"/><Relationship Id="rId13" Type="http://schemas.openxmlformats.org/officeDocument/2006/relationships/hyperlink" Target="https://elearningindustry.com/free-survey-polls-quizzes-tools-for-elearning" TargetMode="External"/><Relationship Id="rId3" Type="http://schemas.openxmlformats.org/officeDocument/2006/relationships/hyperlink" Target="https://elearningindustry.com/free-sticky-notes-tools-for-teachers-students" TargetMode="External"/><Relationship Id="rId7" Type="http://schemas.openxmlformats.org/officeDocument/2006/relationships/hyperlink" Target="https://elearningindustry.com/23-microsoft-free-teaching-tools-for-educators-education" TargetMode="External"/><Relationship Id="rId12" Type="http://schemas.openxmlformats.org/officeDocument/2006/relationships/hyperlink" Target="https://elearningindustry.com/ultimate-list-free-music-elearning-online-education" TargetMode="External"/><Relationship Id="rId17" Type="http://schemas.openxmlformats.org/officeDocument/2006/relationships/hyperlink" Target="https://elearningindustry.com/19-free-text-to-speech-tools-educators-tts-teachers" TargetMode="External"/><Relationship Id="rId2" Type="http://schemas.openxmlformats.org/officeDocument/2006/relationships/hyperlink" Target="https://elearningindustry.com/free-digital-storytelling-tools-for-teachers-and-students" TargetMode="External"/><Relationship Id="rId16" Type="http://schemas.openxmlformats.org/officeDocument/2006/relationships/hyperlink" Target="https://elearningindustry.com/free-storyboard-templates-for-elearning" TargetMode="External"/><Relationship Id="rId1" Type="http://schemas.openxmlformats.org/officeDocument/2006/relationships/slideLayout" Target="../slideLayouts/slideLayout2.xml"/><Relationship Id="rId6" Type="http://schemas.openxmlformats.org/officeDocument/2006/relationships/hyperlink" Target="https://elearningindustry.com/google-tools-for-elearning-professionals" TargetMode="External"/><Relationship Id="rId11" Type="http://schemas.openxmlformats.org/officeDocument/2006/relationships/hyperlink" Target="https://elearningindustry.com/free-podcast-tools" TargetMode="External"/><Relationship Id="rId5" Type="http://schemas.openxmlformats.org/officeDocument/2006/relationships/hyperlink" Target="https://elearningindustry.com/15-free-web-conferencing-tools" TargetMode="External"/><Relationship Id="rId15" Type="http://schemas.openxmlformats.org/officeDocument/2006/relationships/hyperlink" Target="https://elearningindustry.com/free-testing-tools-for-online-education" TargetMode="External"/><Relationship Id="rId10" Type="http://schemas.openxmlformats.org/officeDocument/2006/relationships/hyperlink" Target="https://elearningindustry.com/list-of-free-screen-capturing-tools" TargetMode="External"/><Relationship Id="rId4" Type="http://schemas.openxmlformats.org/officeDocument/2006/relationships/hyperlink" Target="https://elearningindustry.com/14-best-online-bibliography-and-citation-tools" TargetMode="External"/><Relationship Id="rId9" Type="http://schemas.openxmlformats.org/officeDocument/2006/relationships/hyperlink" Target="https://elearningindustry.com/social-learning-tools-every-online-educator-should-know-about" TargetMode="External"/><Relationship Id="rId14" Type="http://schemas.openxmlformats.org/officeDocument/2006/relationships/hyperlink" Target="https://elearningindustry.com/list-of-free-photo-and-image-editing-tools"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itunes.apple.com/us/app/oflow-creative-ideas/id536919134?mt=8" TargetMode="External"/><Relationship Id="rId13" Type="http://schemas.openxmlformats.org/officeDocument/2006/relationships/hyperlink" Target="http://www.innovationexcellence.com/components/com_wordpress/wp/wp-content/uploads/2013/01/10AppsForCreativePersons.jpg" TargetMode="External"/><Relationship Id="rId3" Type="http://schemas.openxmlformats.org/officeDocument/2006/relationships/hyperlink" Target="https://evernote.com/" TargetMode="External"/><Relationship Id="rId7" Type="http://schemas.openxmlformats.org/officeDocument/2006/relationships/hyperlink" Target="https://itunes.apple.com/us/app/mind-tools/id420985422?mt=8" TargetMode="External"/><Relationship Id="rId12" Type="http://schemas.openxmlformats.org/officeDocument/2006/relationships/hyperlink" Target="https://itunes.apple.com/us/app/behance-network-creative-portfolios/id489667151?mt=8" TargetMode="External"/><Relationship Id="rId2" Type="http://schemas.openxmlformats.org/officeDocument/2006/relationships/hyperlink" Target="http://innovationexcellence.com/blog/2013/02/01/10-apps-for-creativity/" TargetMode="External"/><Relationship Id="rId1" Type="http://schemas.openxmlformats.org/officeDocument/2006/relationships/slideLayout" Target="../slideLayouts/slideLayout2.xml"/><Relationship Id="rId6" Type="http://schemas.openxmlformats.org/officeDocument/2006/relationships/hyperlink" Target="https://itunes.apple.com/us/app/unleash-your-creativity/id509982588?mt=8" TargetMode="External"/><Relationship Id="rId11" Type="http://schemas.openxmlformats.org/officeDocument/2006/relationships/hyperlink" Target="https://itunes.apple.com/us/app/ibrainstorm/id382252825?mt=8" TargetMode="External"/><Relationship Id="rId5" Type="http://schemas.openxmlformats.org/officeDocument/2006/relationships/hyperlink" Target="https://itunes.apple.com/us/app/creative-whack-pack/id307306326?mt=8" TargetMode="External"/><Relationship Id="rId10" Type="http://schemas.openxmlformats.org/officeDocument/2006/relationships/hyperlink" Target="https://itunes.apple.com/us/app/the-brainstormer/id374496865?mt=8" TargetMode="External"/><Relationship Id="rId4" Type="http://schemas.openxmlformats.org/officeDocument/2006/relationships/hyperlink" Target="https://itunes.apple.com/us/app/clear/id493136154?mt=8" TargetMode="External"/><Relationship Id="rId9" Type="http://schemas.openxmlformats.org/officeDocument/2006/relationships/hyperlink" Target="https://itunes.apple.com/us/app/innovate-innovation-creativity/id378938806?mt=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digitalphotography.wikispaces.com/Pepper+Water" TargetMode="External"/><Relationship Id="rId3" Type="http://schemas.openxmlformats.org/officeDocument/2006/relationships/hyperlink" Target="http://digitalphotography.wikispaces.com/Young-Historic+Fort+Wayne" TargetMode="External"/><Relationship Id="rId7" Type="http://schemas.openxmlformats.org/officeDocument/2006/relationships/hyperlink" Target="http://pt.slideshare.net/nfrowotham/using-my-own-work-felt-making" TargetMode="External"/><Relationship Id="rId12" Type="http://schemas.openxmlformats.org/officeDocument/2006/relationships/hyperlink" Target="http://digitalphotography.wikispaces.com/French+Vocabular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Felting%20%20instructions.ppt" TargetMode="External"/><Relationship Id="rId11" Type="http://schemas.openxmlformats.org/officeDocument/2006/relationships/hyperlink" Target="http://digitalphotography.wikispaces.com/Compare+and+Contrast" TargetMode="External"/><Relationship Id="rId5" Type="http://schemas.openxmlformats.org/officeDocument/2006/relationships/hyperlink" Target="http://www.mystudios.com/artgallery/" TargetMode="External"/><Relationship Id="rId10" Type="http://schemas.openxmlformats.org/officeDocument/2006/relationships/hyperlink" Target="http://eduscapes.com/hightech/tools/photographs/seed.pot" TargetMode="External"/><Relationship Id="rId4" Type="http://schemas.openxmlformats.org/officeDocument/2006/relationships/hyperlink" Target="http://www.googleartproject.com/" TargetMode="External"/><Relationship Id="rId9" Type="http://schemas.openxmlformats.org/officeDocument/2006/relationships/hyperlink" Target="http://digitalphotography.wikispaces.com/How+to+Use+SCOUT"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www.loonapix.com/" TargetMode="External"/><Relationship Id="rId13" Type="http://schemas.openxmlformats.org/officeDocument/2006/relationships/image" Target="../media/image6.jpeg"/><Relationship Id="rId3" Type="http://schemas.openxmlformats.org/officeDocument/2006/relationships/hyperlink" Target="https://www.dropbox.com/s/0kze72ql5nxmvxf/PhotoStory1.wmv" TargetMode="External"/><Relationship Id="rId7" Type="http://schemas.openxmlformats.org/officeDocument/2006/relationships/hyperlink" Target="http://www.glitterphoto.net/" TargetMode="External"/><Relationship Id="rId12"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picisto.com/" TargetMode="External"/><Relationship Id="rId11" Type="http://schemas.openxmlformats.org/officeDocument/2006/relationships/image" Target="../media/image4.png"/><Relationship Id="rId5" Type="http://schemas.openxmlformats.org/officeDocument/2006/relationships/hyperlink" Target="http://funny.pho.to/" TargetMode="External"/><Relationship Id="rId15" Type="http://schemas.openxmlformats.org/officeDocument/2006/relationships/image" Target="../media/image8.jpeg"/><Relationship Id="rId10" Type="http://schemas.openxmlformats.org/officeDocument/2006/relationships/image" Target="../media/image3.jpeg"/><Relationship Id="rId4" Type="http://schemas.openxmlformats.org/officeDocument/2006/relationships/hyperlink" Target="http://graphic-apps.software.informer.com/" TargetMode="External"/><Relationship Id="rId9" Type="http://schemas.openxmlformats.org/officeDocument/2006/relationships/hyperlink" Target="http://www.enjoypic.com/" TargetMode="External"/><Relationship Id="rId1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hyperlink" Target="http://microsoft-autocollage-2008.en.softonic.com/downloa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filmeducation.org/index.ph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1797" y="1052172"/>
            <a:ext cx="9144000" cy="2387600"/>
          </a:xfrm>
        </p:spPr>
        <p:txBody>
          <a:bodyPr>
            <a:noAutofit/>
          </a:bodyPr>
          <a:lstStyle/>
          <a:p>
            <a:r>
              <a:rPr lang="en-GB" sz="4400" b="1" dirty="0">
                <a:latin typeface="Times New Roman" panose="02020603050405020304" pitchFamily="18" charset="0"/>
                <a:cs typeface="Times New Roman" panose="02020603050405020304" pitchFamily="18" charset="0"/>
              </a:rPr>
              <a:t>Creativity and Innovation in the classroom</a:t>
            </a:r>
            <a:endParaRPr lang="lt-LT" sz="44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391797" y="4736775"/>
            <a:ext cx="9144000" cy="1655762"/>
          </a:xfrm>
        </p:spPr>
        <p:txBody>
          <a:bodyPr>
            <a:normAutofit/>
          </a:bodyPr>
          <a:lstStyle/>
          <a:p>
            <a:r>
              <a:rPr lang="lt-LT" dirty="0">
                <a:latin typeface="Times New Roman" panose="02020603050405020304" pitchFamily="18" charset="0"/>
                <a:cs typeface="Times New Roman" panose="02020603050405020304" pitchFamily="18" charset="0"/>
              </a:rPr>
              <a:t>Eglė Vaivadienė, Lithuania, </a:t>
            </a:r>
            <a:r>
              <a:rPr lang="lt-LT" dirty="0">
                <a:latin typeface="Times New Roman" panose="02020603050405020304" pitchFamily="18" charset="0"/>
                <a:cs typeface="Times New Roman" panose="02020603050405020304" pitchFamily="18" charset="0"/>
                <a:hlinkClick r:id="rId2"/>
              </a:rPr>
              <a:t>eglevaivadiene@gmail.com</a:t>
            </a:r>
            <a:r>
              <a:rPr lang="lt-LT" dirty="0">
                <a:latin typeface="Times New Roman" panose="02020603050405020304" pitchFamily="18" charset="0"/>
                <a:cs typeface="Times New Roman" panose="02020603050405020304" pitchFamily="18" charset="0"/>
              </a:rPr>
              <a:t>  </a:t>
            </a:r>
          </a:p>
        </p:txBody>
      </p:sp>
      <p:sp>
        <p:nvSpPr>
          <p:cNvPr id="4" name="Rectangle 3"/>
          <p:cNvSpPr/>
          <p:nvPr/>
        </p:nvSpPr>
        <p:spPr>
          <a:xfrm>
            <a:off x="2815988" y="3760928"/>
            <a:ext cx="6096000" cy="769441"/>
          </a:xfrm>
          <a:prstGeom prst="rect">
            <a:avLst/>
          </a:prstGeom>
        </p:spPr>
        <p:txBody>
          <a:bodyPr>
            <a:spAutoFit/>
          </a:bodyPr>
          <a:lstStyle/>
          <a:p>
            <a:pPr algn="ctr"/>
            <a:r>
              <a:rPr lang="en-US" sz="2200" b="1" dirty="0">
                <a:latin typeface="Times New Roman" panose="02020603050405020304" pitchFamily="18" charset="0"/>
                <a:cs typeface="Times New Roman" panose="02020603050405020304" pitchFamily="18" charset="0"/>
              </a:rPr>
              <a:t>22 February </a:t>
            </a:r>
            <a:r>
              <a:rPr lang="lt-LT" sz="2200" b="1" dirty="0">
                <a:latin typeface="Times New Roman" panose="02020603050405020304" pitchFamily="18" charset="0"/>
                <a:cs typeface="Times New Roman" panose="02020603050405020304" pitchFamily="18" charset="0"/>
              </a:rPr>
              <a:t>201</a:t>
            </a:r>
            <a:r>
              <a:rPr lang="en-US" sz="2200" b="1" dirty="0">
                <a:latin typeface="Times New Roman" panose="02020603050405020304" pitchFamily="18" charset="0"/>
                <a:cs typeface="Times New Roman" panose="02020603050405020304" pitchFamily="18" charset="0"/>
              </a:rPr>
              <a:t>8</a:t>
            </a:r>
            <a:endParaRPr lang="lt-LT" sz="2200" b="1" dirty="0">
              <a:latin typeface="Times New Roman" panose="02020603050405020304" pitchFamily="18" charset="0"/>
              <a:cs typeface="Times New Roman" panose="02020603050405020304" pitchFamily="18" charset="0"/>
            </a:endParaRPr>
          </a:p>
          <a:p>
            <a:pPr algn="ctr"/>
            <a:r>
              <a:rPr lang="en-US" sz="2200" b="1" dirty="0" err="1">
                <a:latin typeface="Times New Roman" panose="02020603050405020304" pitchFamily="18" charset="0"/>
                <a:cs typeface="Times New Roman" panose="02020603050405020304" pitchFamily="18" charset="0"/>
              </a:rPr>
              <a:t>Sesimbra</a:t>
            </a:r>
            <a:r>
              <a:rPr lang="en-US" sz="2200" b="1" dirty="0">
                <a:latin typeface="Times New Roman" panose="02020603050405020304" pitchFamily="18" charset="0"/>
                <a:cs typeface="Times New Roman" panose="02020603050405020304" pitchFamily="18" charset="0"/>
              </a:rPr>
              <a:t>, Portugal</a:t>
            </a:r>
            <a:r>
              <a:rPr lang="lt-LT" sz="22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80429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981200" y="359465"/>
            <a:ext cx="7643192" cy="1143000"/>
          </a:xfrm>
        </p:spPr>
        <p:txBody>
          <a:bodyPr>
            <a:normAutofit/>
          </a:bodyPr>
          <a:lstStyle/>
          <a:p>
            <a:r>
              <a:rPr lang="en-US" dirty="0">
                <a:latin typeface="Times New Roman" pitchFamily="18" charset="0"/>
                <a:ea typeface="ＭＳ Ｐゴシック" pitchFamily="34" charset="-128"/>
                <a:cs typeface="Times New Roman" pitchFamily="18" charset="0"/>
              </a:rPr>
              <a:t>Film &amp; Animation</a:t>
            </a:r>
            <a:r>
              <a:rPr lang="lt-LT" dirty="0">
                <a:latin typeface="Times New Roman" pitchFamily="18" charset="0"/>
                <a:ea typeface="ＭＳ Ｐゴシック" pitchFamily="34" charset="-128"/>
                <a:cs typeface="Times New Roman" pitchFamily="18" charset="0"/>
              </a:rPr>
              <a:t> in education</a:t>
            </a:r>
            <a:endParaRPr lang="en-US" dirty="0">
              <a:latin typeface="Times New Roman" pitchFamily="18" charset="0"/>
              <a:ea typeface="ＭＳ Ｐゴシック" pitchFamily="34" charset="-128"/>
              <a:cs typeface="Times New Roman" pitchFamily="18" charset="0"/>
            </a:endParaRPr>
          </a:p>
        </p:txBody>
      </p:sp>
      <p:sp>
        <p:nvSpPr>
          <p:cNvPr id="15363" name="Content Placeholder 2"/>
          <p:cNvSpPr>
            <a:spLocks noGrp="1"/>
          </p:cNvSpPr>
          <p:nvPr>
            <p:ph idx="1"/>
          </p:nvPr>
        </p:nvSpPr>
        <p:spPr/>
        <p:txBody>
          <a:bodyPr>
            <a:normAutofit fontScale="92500" lnSpcReduction="20000"/>
          </a:bodyPr>
          <a:lstStyle/>
          <a:p>
            <a:pPr>
              <a:buFont typeface="Arial" charset="0"/>
              <a:buNone/>
            </a:pPr>
            <a:r>
              <a:rPr lang="en-US" b="1" dirty="0">
                <a:latin typeface="Times New Roman" pitchFamily="18" charset="0"/>
                <a:ea typeface="ＭＳ Ｐゴシック" pitchFamily="34" charset="-128"/>
                <a:cs typeface="Times New Roman" pitchFamily="18" charset="0"/>
              </a:rPr>
              <a:t>Programs:</a:t>
            </a:r>
          </a:p>
          <a:p>
            <a:r>
              <a:rPr lang="en-US" dirty="0">
                <a:latin typeface="Times New Roman" pitchFamily="18" charset="0"/>
                <a:ea typeface="ＭＳ Ｐゴシック" pitchFamily="34" charset="-128"/>
                <a:cs typeface="Times New Roman" pitchFamily="18" charset="0"/>
              </a:rPr>
              <a:t>Movie Maker, Windows Live Movie Maker</a:t>
            </a:r>
          </a:p>
          <a:p>
            <a:r>
              <a:rPr lang="en-US" dirty="0" err="1">
                <a:latin typeface="Times New Roman" pitchFamily="18" charset="0"/>
                <a:ea typeface="ＭＳ Ｐゴシック" pitchFamily="34" charset="-128"/>
                <a:cs typeface="Times New Roman" pitchFamily="18" charset="0"/>
              </a:rPr>
              <a:t>GoAnimate</a:t>
            </a:r>
            <a:endParaRPr lang="en-US" dirty="0">
              <a:latin typeface="Times New Roman" pitchFamily="18" charset="0"/>
              <a:ea typeface="ＭＳ Ｐゴシック" pitchFamily="34" charset="-128"/>
              <a:cs typeface="Times New Roman" pitchFamily="18" charset="0"/>
            </a:endParaRPr>
          </a:p>
          <a:p>
            <a:r>
              <a:rPr lang="lt-LT" dirty="0">
                <a:latin typeface="Times New Roman" pitchFamily="18" charset="0"/>
                <a:ea typeface="ＭＳ Ｐゴシック" pitchFamily="34" charset="-128"/>
                <a:cs typeface="Times New Roman" pitchFamily="18" charset="0"/>
              </a:rPr>
              <a:t>Animoto</a:t>
            </a:r>
          </a:p>
          <a:p>
            <a:r>
              <a:rPr lang="en-US" dirty="0">
                <a:latin typeface="Times New Roman" pitchFamily="18" charset="0"/>
                <a:ea typeface="ＭＳ Ｐゴシック" pitchFamily="34" charset="-128"/>
                <a:cs typeface="Times New Roman" pitchFamily="18" charset="0"/>
              </a:rPr>
              <a:t>Pencil </a:t>
            </a:r>
            <a:endParaRPr lang="lt-LT" dirty="0">
              <a:latin typeface="Times New Roman" pitchFamily="18" charset="0"/>
              <a:ea typeface="ＭＳ Ｐゴシック" pitchFamily="34" charset="-128"/>
              <a:cs typeface="Times New Roman" pitchFamily="18" charset="0"/>
            </a:endParaRPr>
          </a:p>
          <a:p>
            <a:r>
              <a:rPr lang="en-US" dirty="0">
                <a:latin typeface="Times New Roman" pitchFamily="18" charset="0"/>
                <a:ea typeface="ＭＳ Ｐゴシック" pitchFamily="34" charset="-128"/>
                <a:cs typeface="Times New Roman" pitchFamily="18" charset="0"/>
              </a:rPr>
              <a:t>Top frame animation</a:t>
            </a:r>
            <a:endParaRPr lang="lt-LT" dirty="0">
              <a:latin typeface="Times New Roman" pitchFamily="18" charset="0"/>
              <a:ea typeface="ＭＳ Ｐゴシック" pitchFamily="34" charset="-128"/>
              <a:cs typeface="Times New Roman" pitchFamily="18" charset="0"/>
            </a:endParaRPr>
          </a:p>
          <a:p>
            <a:r>
              <a:rPr lang="en-US" dirty="0">
                <a:latin typeface="Times New Roman" pitchFamily="18" charset="0"/>
                <a:ea typeface="ＭＳ Ｐゴシック" pitchFamily="34" charset="-128"/>
                <a:cs typeface="Times New Roman" pitchFamily="18" charset="0"/>
              </a:rPr>
              <a:t>Wink2</a:t>
            </a:r>
            <a:endParaRPr lang="lt-LT" dirty="0">
              <a:latin typeface="Times New Roman" pitchFamily="18" charset="0"/>
              <a:ea typeface="ＭＳ Ｐゴシック" pitchFamily="34" charset="-128"/>
              <a:cs typeface="Times New Roman" pitchFamily="18" charset="0"/>
            </a:endParaRPr>
          </a:p>
          <a:p>
            <a:r>
              <a:rPr lang="en-US" dirty="0">
                <a:latin typeface="Times New Roman" pitchFamily="18" charset="0"/>
                <a:ea typeface="ＭＳ Ｐゴシック" pitchFamily="34" charset="-128"/>
                <a:cs typeface="Times New Roman" pitchFamily="18" charset="0"/>
              </a:rPr>
              <a:t>iMovie (</a:t>
            </a:r>
            <a:r>
              <a:rPr lang="en-US" dirty="0" err="1">
                <a:latin typeface="Times New Roman" pitchFamily="18" charset="0"/>
                <a:ea typeface="ＭＳ Ｐゴシック" pitchFamily="34" charset="-128"/>
                <a:cs typeface="Times New Roman" pitchFamily="18" charset="0"/>
              </a:rPr>
              <a:t>MacOS</a:t>
            </a:r>
            <a:r>
              <a:rPr lang="en-US" dirty="0">
                <a:latin typeface="Times New Roman" pitchFamily="18" charset="0"/>
                <a:ea typeface="ＭＳ Ｐゴシック" pitchFamily="34" charset="-128"/>
                <a:cs typeface="Times New Roman" pitchFamily="18" charset="0"/>
              </a:rPr>
              <a:t>)  </a:t>
            </a:r>
            <a:endParaRPr lang="lt-LT" dirty="0">
              <a:latin typeface="Times New Roman" pitchFamily="18" charset="0"/>
              <a:ea typeface="ＭＳ Ｐゴシック" pitchFamily="34" charset="-128"/>
              <a:cs typeface="Times New Roman" pitchFamily="18" charset="0"/>
            </a:endParaRPr>
          </a:p>
          <a:p>
            <a:r>
              <a:rPr lang="en-US" dirty="0">
                <a:latin typeface="Times New Roman" pitchFamily="18" charset="0"/>
                <a:ea typeface="ＭＳ Ｐゴシック" pitchFamily="34" charset="-128"/>
                <a:cs typeface="Times New Roman" pitchFamily="18" charset="0"/>
              </a:rPr>
              <a:t>Sock Puppets (</a:t>
            </a:r>
            <a:r>
              <a:rPr lang="en-US" dirty="0" err="1">
                <a:latin typeface="Times New Roman" pitchFamily="18" charset="0"/>
                <a:ea typeface="ＭＳ Ｐゴシック" pitchFamily="34" charset="-128"/>
                <a:cs typeface="Times New Roman" pitchFamily="18" charset="0"/>
              </a:rPr>
              <a:t>iOS</a:t>
            </a:r>
            <a:r>
              <a:rPr lang="en-US" dirty="0">
                <a:latin typeface="Times New Roman" pitchFamily="18" charset="0"/>
                <a:ea typeface="ＭＳ Ｐゴシック" pitchFamily="34" charset="-128"/>
                <a:cs typeface="Times New Roman" pitchFamily="18" charset="0"/>
              </a:rPr>
              <a:t>) </a:t>
            </a:r>
            <a:endParaRPr lang="lt-LT" dirty="0">
              <a:latin typeface="Times New Roman" pitchFamily="18" charset="0"/>
              <a:ea typeface="ＭＳ Ｐゴシック" pitchFamily="34" charset="-128"/>
              <a:cs typeface="Times New Roman" pitchFamily="18" charset="0"/>
            </a:endParaRPr>
          </a:p>
          <a:p>
            <a:r>
              <a:rPr lang="en-US" dirty="0">
                <a:latin typeface="Times New Roman" pitchFamily="18" charset="0"/>
                <a:ea typeface="ＭＳ Ｐゴシック" pitchFamily="34" charset="-128"/>
                <a:cs typeface="Times New Roman" pitchFamily="18" charset="0"/>
              </a:rPr>
              <a:t>Et</a:t>
            </a:r>
            <a:r>
              <a:rPr lang="lt-LT" dirty="0">
                <a:latin typeface="Times New Roman" pitchFamily="18" charset="0"/>
                <a:ea typeface="ＭＳ Ｐゴシック" pitchFamily="34" charset="-128"/>
                <a:cs typeface="Times New Roman" pitchFamily="18" charset="0"/>
              </a:rPr>
              <a:t>c.</a:t>
            </a:r>
            <a:endParaRPr lang="en-US" dirty="0">
              <a:latin typeface="Times New Roman" pitchFamily="18" charset="0"/>
              <a:ea typeface="ＭＳ Ｐゴシック" pitchFamily="34" charset="-128"/>
              <a:cs typeface="Times New Roman" pitchFamily="18" charset="0"/>
            </a:endParaRPr>
          </a:p>
          <a:p>
            <a:endParaRPr lang="en-US" dirty="0">
              <a:latin typeface="Times New Roman" pitchFamily="18" charset="0"/>
              <a:ea typeface="ＭＳ Ｐゴシック" pitchFamily="34" charset="-128"/>
              <a:cs typeface="Times New Roman" pitchFamily="18" charset="0"/>
            </a:endParaRPr>
          </a:p>
          <a:p>
            <a:endParaRPr lang="en-US" dirty="0">
              <a:latin typeface="Times New Roman" pitchFamily="18" charset="0"/>
              <a:ea typeface="ＭＳ Ｐゴシック" pitchFamily="34" charset="-128"/>
              <a:cs typeface="Times New Roman" pitchFamily="18" charset="0"/>
            </a:endParaRPr>
          </a:p>
        </p:txBody>
      </p:sp>
      <p:pic>
        <p:nvPicPr>
          <p:cNvPr id="5" name="Picture 3">
            <a:hlinkClick r:id="rId2" action="ppaction://hlinkfile"/>
          </p:cNvPr>
          <p:cNvPicPr>
            <a:picLocks noChangeAspect="1" noChangeArrowheads="1"/>
          </p:cNvPicPr>
          <p:nvPr/>
        </p:nvPicPr>
        <p:blipFill>
          <a:blip r:embed="rId3" cstate="print">
            <a:clrChange>
              <a:clrFrom>
                <a:srgbClr val="FDFFFE"/>
              </a:clrFrom>
              <a:clrTo>
                <a:srgbClr val="FDFFFE">
                  <a:alpha val="0"/>
                </a:srgbClr>
              </a:clrTo>
            </a:clrChange>
            <a:extLst>
              <a:ext uri="{28A0092B-C50C-407E-A947-70E740481C1C}">
                <a14:useLocalDpi xmlns:a14="http://schemas.microsoft.com/office/drawing/2010/main" val="0"/>
              </a:ext>
            </a:extLst>
          </a:blip>
          <a:srcRect/>
          <a:stretch>
            <a:fillRect/>
          </a:stretch>
        </p:blipFill>
        <p:spPr bwMode="auto">
          <a:xfrm>
            <a:off x="9195638" y="332656"/>
            <a:ext cx="1220842" cy="15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8730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ntraštė 1"/>
          <p:cNvSpPr txBox="1">
            <a:spLocks/>
          </p:cNvSpPr>
          <p:nvPr/>
        </p:nvSpPr>
        <p:spPr>
          <a:xfrm>
            <a:off x="2044311" y="443568"/>
            <a:ext cx="8229600" cy="86409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002060"/>
                </a:solidFill>
                <a:latin typeface="Times New Roman" pitchFamily="18" charset="0"/>
                <a:cs typeface="Times New Roman" pitchFamily="18" charset="0"/>
              </a:rPr>
              <a:t>Creation </a:t>
            </a:r>
            <a:r>
              <a:rPr lang="mt-MT" sz="4000" b="1" dirty="0">
                <a:solidFill>
                  <a:srgbClr val="002060"/>
                </a:solidFill>
                <a:latin typeface="Times New Roman" pitchFamily="18" charset="0"/>
                <a:cs typeface="Times New Roman" pitchFamily="18" charset="0"/>
              </a:rPr>
              <a:t>of </a:t>
            </a:r>
            <a:r>
              <a:rPr lang="en-US" sz="4000" b="1" dirty="0">
                <a:solidFill>
                  <a:srgbClr val="002060"/>
                </a:solidFill>
                <a:latin typeface="Times New Roman" pitchFamily="18" charset="0"/>
                <a:cs typeface="Times New Roman" pitchFamily="18" charset="0"/>
              </a:rPr>
              <a:t>Crosswords  </a:t>
            </a:r>
            <a:endParaRPr lang="lt-LT" sz="4000" b="1" dirty="0">
              <a:solidFill>
                <a:srgbClr val="002060"/>
              </a:solidFill>
              <a:latin typeface="Times New Roman" pitchFamily="18" charset="0"/>
              <a:cs typeface="Times New Roman" pitchFamily="18" charset="0"/>
            </a:endParaRPr>
          </a:p>
          <a:p>
            <a:r>
              <a:rPr lang="en-US" sz="4000" b="1" dirty="0">
                <a:solidFill>
                  <a:srgbClr val="002060"/>
                </a:solidFill>
                <a:latin typeface="Times New Roman" pitchFamily="18" charset="0"/>
                <a:cs typeface="Times New Roman" pitchFamily="18" charset="0"/>
              </a:rPr>
              <a:t>using Eclipse Crossword</a:t>
            </a:r>
            <a:r>
              <a:rPr lang="lt-LT" sz="4000" b="1" dirty="0">
                <a:solidFill>
                  <a:srgbClr val="002060"/>
                </a:solidFill>
                <a:latin typeface="Times New Roman" pitchFamily="18" charset="0"/>
                <a:cs typeface="Times New Roman" pitchFamily="18" charset="0"/>
              </a:rPr>
              <a:t> program</a:t>
            </a:r>
            <a:endParaRPr lang="lt-LT" sz="4000" b="1" i="1" dirty="0">
              <a:solidFill>
                <a:srgbClr val="002060"/>
              </a:solidFill>
              <a:latin typeface="Times New Roman" pitchFamily="18" charset="0"/>
              <a:cs typeface="Times New Roman" pitchFamily="18" charset="0"/>
            </a:endParaRPr>
          </a:p>
        </p:txBody>
      </p:sp>
      <p:sp>
        <p:nvSpPr>
          <p:cNvPr id="2" name="Stačiakampis 1"/>
          <p:cNvSpPr/>
          <p:nvPr/>
        </p:nvSpPr>
        <p:spPr>
          <a:xfrm>
            <a:off x="3718612" y="2212543"/>
            <a:ext cx="4880999" cy="461665"/>
          </a:xfrm>
          <a:prstGeom prst="rect">
            <a:avLst/>
          </a:prstGeom>
        </p:spPr>
        <p:txBody>
          <a:bodyPr wrap="square">
            <a:spAutoFit/>
          </a:bodyPr>
          <a:lstStyle/>
          <a:p>
            <a:r>
              <a:rPr lang="lt-LT" sz="2400" dirty="0">
                <a:solidFill>
                  <a:prstClr val="black"/>
                </a:solidFill>
                <a:latin typeface="Times New Roman" pitchFamily="18" charset="0"/>
                <a:cs typeface="Times New Roman" pitchFamily="18" charset="0"/>
                <a:hlinkClick r:id="rId3"/>
              </a:rPr>
              <a:t>http://www.eclipsecrossword.com/</a:t>
            </a:r>
            <a:endParaRPr lang="lt-LT" sz="2400" dirty="0">
              <a:solidFill>
                <a:prstClr val="black"/>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673" y="3051339"/>
            <a:ext cx="5639075" cy="902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http://us.cdn4.123rf.com/168nwm/sababa66/sababa661008/sababa66100800009/7558662-clerks-solve-a-crossword-in-lunch-hou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6983" y="4187718"/>
            <a:ext cx="2537816" cy="19335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4073" y="4187719"/>
            <a:ext cx="1895475" cy="19335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3710971"/>
      </p:ext>
    </p:extLst>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3146426" y="801688"/>
            <a:ext cx="7521575" cy="4972050"/>
          </a:xfrm>
        </p:spPr>
      </p:pic>
    </p:spTree>
    <p:extLst>
      <p:ext uri="{BB962C8B-B14F-4D97-AF65-F5344CB8AC3E}">
        <p14:creationId xmlns:p14="http://schemas.microsoft.com/office/powerpoint/2010/main" val="368887926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0" y="188913"/>
            <a:ext cx="7543800"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555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81001"/>
            <a:ext cx="7315200" cy="535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7239000" y="5143501"/>
            <a:ext cx="1214438" cy="7143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6084" name="TextBox 5"/>
          <p:cNvSpPr txBox="1">
            <a:spLocks noChangeArrowheads="1"/>
          </p:cNvSpPr>
          <p:nvPr/>
        </p:nvSpPr>
        <p:spPr bwMode="auto">
          <a:xfrm>
            <a:off x="7596188" y="2571750"/>
            <a:ext cx="1924566" cy="369332"/>
          </a:xfrm>
          <a:prstGeom prst="rect">
            <a:avLst/>
          </a:prstGeom>
          <a:solidFill>
            <a:srgbClr val="92D050"/>
          </a:solidFill>
          <a:ln w="38100">
            <a:solidFill>
              <a:srgbClr val="FF0000"/>
            </a:solidFill>
            <a:miter lim="800000"/>
            <a:headEnd/>
            <a:tailEnd/>
          </a:ln>
        </p:spPr>
        <p:txBody>
          <a:bodyPr wrap="none">
            <a:spAutoFit/>
          </a:bodyPr>
          <a:lstStyle>
            <a:lvl1pPr eaLnBrk="0" hangingPunct="0">
              <a:defRPr>
                <a:solidFill>
                  <a:schemeClr val="bg1"/>
                </a:solidFill>
                <a:latin typeface="Arial" charset="0"/>
                <a:ea typeface="ＭＳ Ｐゴシック" pitchFamily="34" charset="-128"/>
              </a:defRPr>
            </a:lvl1pPr>
            <a:lvl2pPr marL="742950" indent="-285750" eaLnBrk="0" hangingPunct="0">
              <a:defRPr>
                <a:solidFill>
                  <a:schemeClr val="bg1"/>
                </a:solidFill>
                <a:latin typeface="Arial" charset="0"/>
                <a:ea typeface="ＭＳ Ｐゴシック" pitchFamily="34" charset="-128"/>
              </a:defRPr>
            </a:lvl2pPr>
            <a:lvl3pPr marL="1143000" indent="-228600" eaLnBrk="0" hangingPunct="0">
              <a:defRPr>
                <a:solidFill>
                  <a:schemeClr val="bg1"/>
                </a:solidFill>
                <a:latin typeface="Arial" charset="0"/>
                <a:ea typeface="ＭＳ Ｐゴシック" pitchFamily="34" charset="-128"/>
              </a:defRPr>
            </a:lvl3pPr>
            <a:lvl4pPr marL="1600200" indent="-228600" eaLnBrk="0" hangingPunct="0">
              <a:defRPr>
                <a:solidFill>
                  <a:schemeClr val="bg1"/>
                </a:solidFill>
                <a:latin typeface="Arial" charset="0"/>
                <a:ea typeface="ＭＳ Ｐゴシック" pitchFamily="34" charset="-128"/>
              </a:defRPr>
            </a:lvl4pPr>
            <a:lvl5pPr marL="2057400" indent="-228600" eaLnBrk="0" hangingPunct="0">
              <a:defRPr>
                <a:solidFill>
                  <a:schemeClr val="bg1"/>
                </a:solidFill>
                <a:latin typeface="Arial" charset="0"/>
                <a:ea typeface="ＭＳ Ｐゴシック" pitchFamily="34" charset="-128"/>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9pPr>
          </a:lstStyle>
          <a:p>
            <a:pPr eaLnBrk="1" hangingPunct="1"/>
            <a:r>
              <a:rPr lang="lt-LT" dirty="0"/>
              <a:t>Write a response</a:t>
            </a:r>
            <a:endParaRPr lang="en-US" dirty="0"/>
          </a:p>
        </p:txBody>
      </p:sp>
      <p:cxnSp>
        <p:nvCxnSpPr>
          <p:cNvPr id="8" name="Straight Arrow Connector 7"/>
          <p:cNvCxnSpPr>
            <a:stCxn id="46084" idx="1"/>
          </p:cNvCxnSpPr>
          <p:nvPr/>
        </p:nvCxnSpPr>
        <p:spPr>
          <a:xfrm flipH="1">
            <a:off x="5453064" y="2756417"/>
            <a:ext cx="2143124" cy="52970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086" name="TextBox 8"/>
          <p:cNvSpPr txBox="1">
            <a:spLocks noChangeArrowheads="1"/>
          </p:cNvSpPr>
          <p:nvPr/>
        </p:nvSpPr>
        <p:spPr bwMode="auto">
          <a:xfrm>
            <a:off x="7524750" y="3429000"/>
            <a:ext cx="1975862" cy="369332"/>
          </a:xfrm>
          <a:prstGeom prst="rect">
            <a:avLst/>
          </a:prstGeom>
          <a:solidFill>
            <a:srgbClr val="92D050"/>
          </a:solidFill>
          <a:ln w="38100">
            <a:solidFill>
              <a:srgbClr val="FF0000"/>
            </a:solidFill>
            <a:miter lim="800000"/>
            <a:headEnd/>
            <a:tailEnd/>
          </a:ln>
        </p:spPr>
        <p:txBody>
          <a:bodyPr wrap="none">
            <a:spAutoFit/>
          </a:bodyPr>
          <a:lstStyle>
            <a:lvl1pPr eaLnBrk="0" hangingPunct="0">
              <a:defRPr>
                <a:solidFill>
                  <a:schemeClr val="bg1"/>
                </a:solidFill>
                <a:latin typeface="Arial" charset="0"/>
                <a:ea typeface="ＭＳ Ｐゴシック" pitchFamily="34" charset="-128"/>
              </a:defRPr>
            </a:lvl1pPr>
            <a:lvl2pPr marL="742950" indent="-285750" eaLnBrk="0" hangingPunct="0">
              <a:defRPr>
                <a:solidFill>
                  <a:schemeClr val="bg1"/>
                </a:solidFill>
                <a:latin typeface="Arial" charset="0"/>
                <a:ea typeface="ＭＳ Ｐゴシック" pitchFamily="34" charset="-128"/>
              </a:defRPr>
            </a:lvl2pPr>
            <a:lvl3pPr marL="1143000" indent="-228600" eaLnBrk="0" hangingPunct="0">
              <a:defRPr>
                <a:solidFill>
                  <a:schemeClr val="bg1"/>
                </a:solidFill>
                <a:latin typeface="Arial" charset="0"/>
                <a:ea typeface="ＭＳ Ｐゴシック" pitchFamily="34" charset="-128"/>
              </a:defRPr>
            </a:lvl3pPr>
            <a:lvl4pPr marL="1600200" indent="-228600" eaLnBrk="0" hangingPunct="0">
              <a:defRPr>
                <a:solidFill>
                  <a:schemeClr val="bg1"/>
                </a:solidFill>
                <a:latin typeface="Arial" charset="0"/>
                <a:ea typeface="ＭＳ Ｐゴシック" pitchFamily="34" charset="-128"/>
              </a:defRPr>
            </a:lvl4pPr>
            <a:lvl5pPr marL="2057400" indent="-228600" eaLnBrk="0" hangingPunct="0">
              <a:defRPr>
                <a:solidFill>
                  <a:schemeClr val="bg1"/>
                </a:solidFill>
                <a:latin typeface="Arial" charset="0"/>
                <a:ea typeface="ＭＳ Ｐゴシック" pitchFamily="34" charset="-128"/>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9pPr>
          </a:lstStyle>
          <a:p>
            <a:pPr eaLnBrk="1" hangingPunct="1"/>
            <a:r>
              <a:rPr lang="lt-LT" dirty="0"/>
              <a:t>Write an question</a:t>
            </a:r>
            <a:endParaRPr lang="en-US" dirty="0"/>
          </a:p>
        </p:txBody>
      </p:sp>
      <p:cxnSp>
        <p:nvCxnSpPr>
          <p:cNvPr id="10" name="Straight Arrow Connector 9"/>
          <p:cNvCxnSpPr>
            <a:stCxn id="46086" idx="1"/>
          </p:cNvCxnSpPr>
          <p:nvPr/>
        </p:nvCxnSpPr>
        <p:spPr>
          <a:xfrm flipH="1">
            <a:off x="5381626" y="3613667"/>
            <a:ext cx="2143124" cy="52970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088" name="TextBox 10"/>
          <p:cNvSpPr txBox="1">
            <a:spLocks noChangeArrowheads="1"/>
          </p:cNvSpPr>
          <p:nvPr/>
        </p:nvSpPr>
        <p:spPr bwMode="auto">
          <a:xfrm>
            <a:off x="8024813" y="4000500"/>
            <a:ext cx="1928812" cy="369888"/>
          </a:xfrm>
          <a:prstGeom prst="rect">
            <a:avLst/>
          </a:prstGeom>
          <a:solidFill>
            <a:srgbClr val="92D050"/>
          </a:solidFill>
          <a:ln w="38100">
            <a:solidFill>
              <a:srgbClr val="FF0000"/>
            </a:solidFill>
            <a:miter lim="800000"/>
            <a:headEnd/>
            <a:tailEnd/>
          </a:ln>
        </p:spPr>
        <p:txBody>
          <a:bodyPr>
            <a:spAutoFit/>
          </a:bodyPr>
          <a:lstStyle>
            <a:lvl1pPr eaLnBrk="0" hangingPunct="0">
              <a:defRPr>
                <a:solidFill>
                  <a:schemeClr val="bg1"/>
                </a:solidFill>
                <a:latin typeface="Arial" charset="0"/>
                <a:ea typeface="ＭＳ Ｐゴシック" pitchFamily="34" charset="-128"/>
              </a:defRPr>
            </a:lvl1pPr>
            <a:lvl2pPr marL="742950" indent="-285750" eaLnBrk="0" hangingPunct="0">
              <a:defRPr>
                <a:solidFill>
                  <a:schemeClr val="bg1"/>
                </a:solidFill>
                <a:latin typeface="Arial" charset="0"/>
                <a:ea typeface="ＭＳ Ｐゴシック" pitchFamily="34" charset="-128"/>
              </a:defRPr>
            </a:lvl2pPr>
            <a:lvl3pPr marL="1143000" indent="-228600" eaLnBrk="0" hangingPunct="0">
              <a:defRPr>
                <a:solidFill>
                  <a:schemeClr val="bg1"/>
                </a:solidFill>
                <a:latin typeface="Arial" charset="0"/>
                <a:ea typeface="ＭＳ Ｐゴシック" pitchFamily="34" charset="-128"/>
              </a:defRPr>
            </a:lvl3pPr>
            <a:lvl4pPr marL="1600200" indent="-228600" eaLnBrk="0" hangingPunct="0">
              <a:defRPr>
                <a:solidFill>
                  <a:schemeClr val="bg1"/>
                </a:solidFill>
                <a:latin typeface="Arial" charset="0"/>
                <a:ea typeface="ＭＳ Ｐゴシック" pitchFamily="34" charset="-128"/>
              </a:defRPr>
            </a:lvl4pPr>
            <a:lvl5pPr marL="2057400" indent="-228600" eaLnBrk="0" hangingPunct="0">
              <a:defRPr>
                <a:solidFill>
                  <a:schemeClr val="bg1"/>
                </a:solidFill>
                <a:latin typeface="Arial" charset="0"/>
                <a:ea typeface="ＭＳ Ｐゴシック" pitchFamily="34" charset="-128"/>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9pPr>
          </a:lstStyle>
          <a:p>
            <a:pPr eaLnBrk="1" hangingPunct="1"/>
            <a:r>
              <a:rPr lang="lt-LT" dirty="0"/>
              <a:t>Click on</a:t>
            </a:r>
            <a:endParaRPr lang="en-US" dirty="0"/>
          </a:p>
        </p:txBody>
      </p:sp>
      <p:cxnSp>
        <p:nvCxnSpPr>
          <p:cNvPr id="12" name="Straight Arrow Connector 11"/>
          <p:cNvCxnSpPr>
            <a:stCxn id="46088" idx="1"/>
          </p:cNvCxnSpPr>
          <p:nvPr/>
        </p:nvCxnSpPr>
        <p:spPr>
          <a:xfrm rot="10800000" flipV="1">
            <a:off x="7239001" y="4184650"/>
            <a:ext cx="785813" cy="3873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090" name="TextBox 13"/>
          <p:cNvSpPr txBox="1">
            <a:spLocks noChangeArrowheads="1"/>
          </p:cNvSpPr>
          <p:nvPr/>
        </p:nvSpPr>
        <p:spPr bwMode="auto">
          <a:xfrm>
            <a:off x="8739188" y="5072063"/>
            <a:ext cx="1928812" cy="1477328"/>
          </a:xfrm>
          <a:prstGeom prst="rect">
            <a:avLst/>
          </a:prstGeom>
          <a:solidFill>
            <a:srgbClr val="92D050"/>
          </a:solidFill>
          <a:ln w="38100">
            <a:solidFill>
              <a:srgbClr val="FF0000"/>
            </a:solidFill>
            <a:miter lim="800000"/>
            <a:headEnd/>
            <a:tailEnd/>
          </a:ln>
        </p:spPr>
        <p:txBody>
          <a:bodyPr>
            <a:spAutoFit/>
          </a:bodyPr>
          <a:lstStyle>
            <a:lvl1pPr eaLnBrk="0" hangingPunct="0">
              <a:defRPr>
                <a:solidFill>
                  <a:schemeClr val="bg1"/>
                </a:solidFill>
                <a:latin typeface="Arial" charset="0"/>
                <a:ea typeface="ＭＳ Ｐゴシック" pitchFamily="34" charset="-128"/>
              </a:defRPr>
            </a:lvl1pPr>
            <a:lvl2pPr marL="742950" indent="-285750" eaLnBrk="0" hangingPunct="0">
              <a:defRPr>
                <a:solidFill>
                  <a:schemeClr val="bg1"/>
                </a:solidFill>
                <a:latin typeface="Arial" charset="0"/>
                <a:ea typeface="ＭＳ Ｐゴシック" pitchFamily="34" charset="-128"/>
              </a:defRPr>
            </a:lvl2pPr>
            <a:lvl3pPr marL="1143000" indent="-228600" eaLnBrk="0" hangingPunct="0">
              <a:defRPr>
                <a:solidFill>
                  <a:schemeClr val="bg1"/>
                </a:solidFill>
                <a:latin typeface="Arial" charset="0"/>
                <a:ea typeface="ＭＳ Ｐゴシック" pitchFamily="34" charset="-128"/>
              </a:defRPr>
            </a:lvl3pPr>
            <a:lvl4pPr marL="1600200" indent="-228600" eaLnBrk="0" hangingPunct="0">
              <a:defRPr>
                <a:solidFill>
                  <a:schemeClr val="bg1"/>
                </a:solidFill>
                <a:latin typeface="Arial" charset="0"/>
                <a:ea typeface="ＭＳ Ｐゴシック" pitchFamily="34" charset="-128"/>
              </a:defRPr>
            </a:lvl4pPr>
            <a:lvl5pPr marL="2057400" indent="-228600" eaLnBrk="0" hangingPunct="0">
              <a:defRPr>
                <a:solidFill>
                  <a:schemeClr val="bg1"/>
                </a:solidFill>
                <a:latin typeface="Arial" charset="0"/>
                <a:ea typeface="ＭＳ Ｐゴシック" pitchFamily="34" charset="-128"/>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9pPr>
          </a:lstStyle>
          <a:p>
            <a:pPr eaLnBrk="1" hangingPunct="1"/>
            <a:r>
              <a:rPr lang="en-US" dirty="0"/>
              <a:t>When</a:t>
            </a:r>
            <a:r>
              <a:rPr lang="lt-LT" dirty="0"/>
              <a:t> </a:t>
            </a:r>
            <a:r>
              <a:rPr lang="en-US" dirty="0"/>
              <a:t>all</a:t>
            </a:r>
            <a:r>
              <a:rPr lang="lt-LT" dirty="0"/>
              <a:t> </a:t>
            </a:r>
            <a:r>
              <a:rPr lang="en-US" dirty="0"/>
              <a:t>questions and answers </a:t>
            </a:r>
            <a:r>
              <a:rPr lang="lt-LT" dirty="0"/>
              <a:t>are written, click on „Next“</a:t>
            </a:r>
            <a:endParaRPr lang="en-US" dirty="0"/>
          </a:p>
        </p:txBody>
      </p:sp>
      <p:cxnSp>
        <p:nvCxnSpPr>
          <p:cNvPr id="15" name="Straight Arrow Connector 14"/>
          <p:cNvCxnSpPr>
            <a:stCxn id="46090" idx="1"/>
          </p:cNvCxnSpPr>
          <p:nvPr/>
        </p:nvCxnSpPr>
        <p:spPr>
          <a:xfrm flipH="1" flipV="1">
            <a:off x="8096250" y="5715001"/>
            <a:ext cx="642938" cy="9572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480775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533401"/>
            <a:ext cx="6934200" cy="512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7239000" y="5143501"/>
            <a:ext cx="1214438" cy="7143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418507874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1427" r="547"/>
          <a:stretch/>
        </p:blipFill>
        <p:spPr bwMode="auto">
          <a:xfrm>
            <a:off x="2423592" y="586854"/>
            <a:ext cx="7439190" cy="5658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7464152" y="5530504"/>
            <a:ext cx="1212850" cy="7143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323168334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86"/>
          <a:stretch/>
        </p:blipFill>
        <p:spPr bwMode="auto">
          <a:xfrm>
            <a:off x="2165268" y="476673"/>
            <a:ext cx="6742960" cy="549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4"/>
          <p:cNvSpPr txBox="1">
            <a:spLocks noChangeArrowheads="1"/>
          </p:cNvSpPr>
          <p:nvPr/>
        </p:nvSpPr>
        <p:spPr bwMode="auto">
          <a:xfrm>
            <a:off x="6953250" y="2428875"/>
            <a:ext cx="3557384" cy="369332"/>
          </a:xfrm>
          <a:prstGeom prst="rect">
            <a:avLst/>
          </a:prstGeom>
          <a:solidFill>
            <a:srgbClr val="92D050"/>
          </a:solidFill>
          <a:ln w="38100">
            <a:solidFill>
              <a:srgbClr val="FF0000"/>
            </a:solidFill>
            <a:miter lim="800000"/>
            <a:headEnd/>
            <a:tailEnd/>
          </a:ln>
        </p:spPr>
        <p:txBody>
          <a:bodyPr wrap="none">
            <a:spAutoFit/>
          </a:bodyPr>
          <a:lstStyle>
            <a:lvl1pPr eaLnBrk="0" hangingPunct="0">
              <a:defRPr>
                <a:solidFill>
                  <a:schemeClr val="bg1"/>
                </a:solidFill>
                <a:latin typeface="Arial" charset="0"/>
                <a:ea typeface="ＭＳ Ｐゴシック" pitchFamily="34" charset="-128"/>
              </a:defRPr>
            </a:lvl1pPr>
            <a:lvl2pPr marL="742950" indent="-285750" eaLnBrk="0" hangingPunct="0">
              <a:defRPr>
                <a:solidFill>
                  <a:schemeClr val="bg1"/>
                </a:solidFill>
                <a:latin typeface="Arial" charset="0"/>
                <a:ea typeface="ＭＳ Ｐゴシック" pitchFamily="34" charset="-128"/>
              </a:defRPr>
            </a:lvl2pPr>
            <a:lvl3pPr marL="1143000" indent="-228600" eaLnBrk="0" hangingPunct="0">
              <a:defRPr>
                <a:solidFill>
                  <a:schemeClr val="bg1"/>
                </a:solidFill>
                <a:latin typeface="Arial" charset="0"/>
                <a:ea typeface="ＭＳ Ｐゴシック" pitchFamily="34" charset="-128"/>
              </a:defRPr>
            </a:lvl3pPr>
            <a:lvl4pPr marL="1600200" indent="-228600" eaLnBrk="0" hangingPunct="0">
              <a:defRPr>
                <a:solidFill>
                  <a:schemeClr val="bg1"/>
                </a:solidFill>
                <a:latin typeface="Arial" charset="0"/>
                <a:ea typeface="ＭＳ Ｐゴシック" pitchFamily="34" charset="-128"/>
              </a:defRPr>
            </a:lvl4pPr>
            <a:lvl5pPr marL="2057400" indent="-228600" eaLnBrk="0" hangingPunct="0">
              <a:defRPr>
                <a:solidFill>
                  <a:schemeClr val="bg1"/>
                </a:solidFill>
                <a:latin typeface="Arial" charset="0"/>
                <a:ea typeface="ＭＳ Ｐゴシック" pitchFamily="34" charset="-128"/>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9pPr>
          </a:lstStyle>
          <a:p>
            <a:pPr eaLnBrk="1" hangingPunct="1"/>
            <a:r>
              <a:rPr lang="en-US" dirty="0"/>
              <a:t>Enter</a:t>
            </a:r>
            <a:r>
              <a:rPr lang="lt-LT" dirty="0"/>
              <a:t> </a:t>
            </a:r>
            <a:r>
              <a:rPr lang="en-US" dirty="0"/>
              <a:t>the name of the crossword</a:t>
            </a:r>
          </a:p>
        </p:txBody>
      </p:sp>
      <p:sp>
        <p:nvSpPr>
          <p:cNvPr id="12" name="TextBox 6"/>
          <p:cNvSpPr txBox="1">
            <a:spLocks noChangeArrowheads="1"/>
          </p:cNvSpPr>
          <p:nvPr/>
        </p:nvSpPr>
        <p:spPr bwMode="auto">
          <a:xfrm>
            <a:off x="6881813" y="3786188"/>
            <a:ext cx="3219792" cy="369332"/>
          </a:xfrm>
          <a:prstGeom prst="rect">
            <a:avLst/>
          </a:prstGeom>
          <a:solidFill>
            <a:srgbClr val="92D050"/>
          </a:solidFill>
          <a:ln w="38100">
            <a:solidFill>
              <a:srgbClr val="FF0000"/>
            </a:solidFill>
            <a:miter lim="800000"/>
            <a:headEnd/>
            <a:tailEnd/>
          </a:ln>
        </p:spPr>
        <p:txBody>
          <a:bodyPr wrap="none">
            <a:spAutoFit/>
          </a:bodyPr>
          <a:lstStyle>
            <a:lvl1pPr eaLnBrk="0" hangingPunct="0">
              <a:defRPr>
                <a:solidFill>
                  <a:schemeClr val="bg1"/>
                </a:solidFill>
                <a:latin typeface="Arial" charset="0"/>
                <a:ea typeface="ＭＳ Ｐゴシック" pitchFamily="34" charset="-128"/>
              </a:defRPr>
            </a:lvl1pPr>
            <a:lvl2pPr marL="742950" indent="-285750" eaLnBrk="0" hangingPunct="0">
              <a:defRPr>
                <a:solidFill>
                  <a:schemeClr val="bg1"/>
                </a:solidFill>
                <a:latin typeface="Arial" charset="0"/>
                <a:ea typeface="ＭＳ Ｐゴシック" pitchFamily="34" charset="-128"/>
              </a:defRPr>
            </a:lvl2pPr>
            <a:lvl3pPr marL="1143000" indent="-228600" eaLnBrk="0" hangingPunct="0">
              <a:defRPr>
                <a:solidFill>
                  <a:schemeClr val="bg1"/>
                </a:solidFill>
                <a:latin typeface="Arial" charset="0"/>
                <a:ea typeface="ＭＳ Ｐゴシック" pitchFamily="34" charset="-128"/>
              </a:defRPr>
            </a:lvl3pPr>
            <a:lvl4pPr marL="1600200" indent="-228600" eaLnBrk="0" hangingPunct="0">
              <a:defRPr>
                <a:solidFill>
                  <a:schemeClr val="bg1"/>
                </a:solidFill>
                <a:latin typeface="Arial" charset="0"/>
                <a:ea typeface="ＭＳ Ｐゴシック" pitchFamily="34" charset="-128"/>
              </a:defRPr>
            </a:lvl4pPr>
            <a:lvl5pPr marL="2057400" indent="-228600" eaLnBrk="0" hangingPunct="0">
              <a:defRPr>
                <a:solidFill>
                  <a:schemeClr val="bg1"/>
                </a:solidFill>
                <a:latin typeface="Arial" charset="0"/>
                <a:ea typeface="ＭＳ Ｐゴシック" pitchFamily="34" charset="-128"/>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9pPr>
          </a:lstStyle>
          <a:p>
            <a:pPr eaLnBrk="1" hangingPunct="1"/>
            <a:r>
              <a:rPr lang="lt-LT" dirty="0"/>
              <a:t>Write the name of the author</a:t>
            </a:r>
            <a:endParaRPr lang="en-US" dirty="0"/>
          </a:p>
        </p:txBody>
      </p:sp>
      <p:sp>
        <p:nvSpPr>
          <p:cNvPr id="13" name="TextBox 8"/>
          <p:cNvSpPr txBox="1">
            <a:spLocks noChangeArrowheads="1"/>
          </p:cNvSpPr>
          <p:nvPr/>
        </p:nvSpPr>
        <p:spPr bwMode="auto">
          <a:xfrm>
            <a:off x="8024813" y="4357688"/>
            <a:ext cx="1766830" cy="369332"/>
          </a:xfrm>
          <a:prstGeom prst="rect">
            <a:avLst/>
          </a:prstGeom>
          <a:solidFill>
            <a:srgbClr val="92D050"/>
          </a:solidFill>
          <a:ln w="38100">
            <a:solidFill>
              <a:srgbClr val="FF0000"/>
            </a:solidFill>
            <a:miter lim="800000"/>
            <a:headEnd/>
            <a:tailEnd/>
          </a:ln>
        </p:spPr>
        <p:txBody>
          <a:bodyPr wrap="none">
            <a:spAutoFit/>
          </a:bodyPr>
          <a:lstStyle>
            <a:lvl1pPr eaLnBrk="0" hangingPunct="0">
              <a:defRPr>
                <a:solidFill>
                  <a:schemeClr val="bg1"/>
                </a:solidFill>
                <a:latin typeface="Arial" charset="0"/>
                <a:ea typeface="ＭＳ Ｐゴシック" pitchFamily="34" charset="-128"/>
              </a:defRPr>
            </a:lvl1pPr>
            <a:lvl2pPr marL="742950" indent="-285750" eaLnBrk="0" hangingPunct="0">
              <a:defRPr>
                <a:solidFill>
                  <a:schemeClr val="bg1"/>
                </a:solidFill>
                <a:latin typeface="Arial" charset="0"/>
                <a:ea typeface="ＭＳ Ｐゴシック" pitchFamily="34" charset="-128"/>
              </a:defRPr>
            </a:lvl2pPr>
            <a:lvl3pPr marL="1143000" indent="-228600" eaLnBrk="0" hangingPunct="0">
              <a:defRPr>
                <a:solidFill>
                  <a:schemeClr val="bg1"/>
                </a:solidFill>
                <a:latin typeface="Arial" charset="0"/>
                <a:ea typeface="ＭＳ Ｐゴシック" pitchFamily="34" charset="-128"/>
              </a:defRPr>
            </a:lvl3pPr>
            <a:lvl4pPr marL="1600200" indent="-228600" eaLnBrk="0" hangingPunct="0">
              <a:defRPr>
                <a:solidFill>
                  <a:schemeClr val="bg1"/>
                </a:solidFill>
                <a:latin typeface="Arial" charset="0"/>
                <a:ea typeface="ＭＳ Ｐゴシック" pitchFamily="34" charset="-128"/>
              </a:defRPr>
            </a:lvl4pPr>
            <a:lvl5pPr marL="2057400" indent="-228600" eaLnBrk="0" hangingPunct="0">
              <a:defRPr>
                <a:solidFill>
                  <a:schemeClr val="bg1"/>
                </a:solidFill>
                <a:latin typeface="Arial" charset="0"/>
                <a:ea typeface="ＭＳ Ｐゴシック" pitchFamily="34" charset="-128"/>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9pPr>
          </a:lstStyle>
          <a:p>
            <a:pPr eaLnBrk="1" hangingPunct="1"/>
            <a:r>
              <a:rPr lang="lt-LT" dirty="0"/>
              <a:t>Click on „Next“ </a:t>
            </a:r>
            <a:endParaRPr lang="en-US" dirty="0"/>
          </a:p>
        </p:txBody>
      </p:sp>
      <p:cxnSp>
        <p:nvCxnSpPr>
          <p:cNvPr id="14" name="Straight Arrow Connector 13"/>
          <p:cNvCxnSpPr/>
          <p:nvPr/>
        </p:nvCxnSpPr>
        <p:spPr>
          <a:xfrm flipH="1">
            <a:off x="4810126" y="2613542"/>
            <a:ext cx="2143124" cy="52970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4810127" y="3970854"/>
            <a:ext cx="2071687" cy="75616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7176121" y="4542354"/>
            <a:ext cx="848693" cy="104688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67816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81001"/>
            <a:ext cx="6656388" cy="542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p:cNvCxnSpPr/>
          <p:nvPr/>
        </p:nvCxnSpPr>
        <p:spPr>
          <a:xfrm rot="16200000" flipH="1">
            <a:off x="7035007" y="4947445"/>
            <a:ext cx="785813" cy="1428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0183" name="TextBox 13"/>
          <p:cNvSpPr txBox="1">
            <a:spLocks noChangeArrowheads="1"/>
          </p:cNvSpPr>
          <p:nvPr/>
        </p:nvSpPr>
        <p:spPr bwMode="auto">
          <a:xfrm>
            <a:off x="6713538" y="4268788"/>
            <a:ext cx="1702710" cy="369332"/>
          </a:xfrm>
          <a:prstGeom prst="rect">
            <a:avLst/>
          </a:prstGeom>
          <a:solidFill>
            <a:srgbClr val="92D050"/>
          </a:solidFill>
          <a:ln w="38100">
            <a:solidFill>
              <a:srgbClr val="FF0000"/>
            </a:solidFill>
            <a:miter lim="800000"/>
            <a:headEnd/>
            <a:tailEnd/>
          </a:ln>
        </p:spPr>
        <p:txBody>
          <a:bodyPr wrap="none">
            <a:spAutoFit/>
          </a:bodyPr>
          <a:lstStyle>
            <a:lvl1pPr eaLnBrk="0" hangingPunct="0">
              <a:defRPr>
                <a:solidFill>
                  <a:schemeClr val="bg1"/>
                </a:solidFill>
                <a:latin typeface="Arial" charset="0"/>
                <a:ea typeface="ＭＳ Ｐゴシック" pitchFamily="34" charset="-128"/>
              </a:defRPr>
            </a:lvl1pPr>
            <a:lvl2pPr marL="742950" indent="-285750" eaLnBrk="0" hangingPunct="0">
              <a:defRPr>
                <a:solidFill>
                  <a:schemeClr val="bg1"/>
                </a:solidFill>
                <a:latin typeface="Arial" charset="0"/>
                <a:ea typeface="ＭＳ Ｐゴシック" pitchFamily="34" charset="-128"/>
              </a:defRPr>
            </a:lvl2pPr>
            <a:lvl3pPr marL="1143000" indent="-228600" eaLnBrk="0" hangingPunct="0">
              <a:defRPr>
                <a:solidFill>
                  <a:schemeClr val="bg1"/>
                </a:solidFill>
                <a:latin typeface="Arial" charset="0"/>
                <a:ea typeface="ＭＳ Ｐゴシック" pitchFamily="34" charset="-128"/>
              </a:defRPr>
            </a:lvl3pPr>
            <a:lvl4pPr marL="1600200" indent="-228600" eaLnBrk="0" hangingPunct="0">
              <a:defRPr>
                <a:solidFill>
                  <a:schemeClr val="bg1"/>
                </a:solidFill>
                <a:latin typeface="Arial" charset="0"/>
                <a:ea typeface="ＭＳ Ｐゴシック" pitchFamily="34" charset="-128"/>
              </a:defRPr>
            </a:lvl4pPr>
            <a:lvl5pPr marL="2057400" indent="-228600" eaLnBrk="0" hangingPunct="0">
              <a:defRPr>
                <a:solidFill>
                  <a:schemeClr val="bg1"/>
                </a:solidFill>
                <a:latin typeface="Arial" charset="0"/>
                <a:ea typeface="ＭＳ Ｐゴシック" pitchFamily="34" charset="-128"/>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9pPr>
          </a:lstStyle>
          <a:p>
            <a:pPr eaLnBrk="1" hangingPunct="1"/>
            <a:r>
              <a:rPr lang="lt-LT" dirty="0"/>
              <a:t>Click on „Next“</a:t>
            </a:r>
            <a:endParaRPr lang="en-US" dirty="0"/>
          </a:p>
        </p:txBody>
      </p:sp>
    </p:spTree>
    <p:extLst>
      <p:ext uri="{BB962C8B-B14F-4D97-AF65-F5344CB8AC3E}">
        <p14:creationId xmlns:p14="http://schemas.microsoft.com/office/powerpoint/2010/main" val="408046229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5688" y="457200"/>
            <a:ext cx="7351712" cy="513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rot="16200000" flipH="1">
            <a:off x="7524750" y="4572000"/>
            <a:ext cx="857250" cy="2857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204" name="TextBox 6"/>
          <p:cNvSpPr txBox="1">
            <a:spLocks noChangeArrowheads="1"/>
          </p:cNvSpPr>
          <p:nvPr/>
        </p:nvSpPr>
        <p:spPr bwMode="auto">
          <a:xfrm>
            <a:off x="7167562" y="3929063"/>
            <a:ext cx="1808758" cy="369332"/>
          </a:xfrm>
          <a:prstGeom prst="rect">
            <a:avLst/>
          </a:prstGeom>
          <a:solidFill>
            <a:srgbClr val="92D050"/>
          </a:solidFill>
          <a:ln w="38100">
            <a:solidFill>
              <a:srgbClr val="FF0000"/>
            </a:solidFill>
            <a:miter lim="800000"/>
            <a:headEnd/>
            <a:tailEnd/>
          </a:ln>
        </p:spPr>
        <p:txBody>
          <a:bodyPr wrap="square">
            <a:spAutoFit/>
          </a:bodyPr>
          <a:lstStyle>
            <a:lvl1pPr eaLnBrk="0" hangingPunct="0">
              <a:defRPr>
                <a:solidFill>
                  <a:schemeClr val="bg1"/>
                </a:solidFill>
                <a:latin typeface="Arial" charset="0"/>
                <a:ea typeface="ＭＳ Ｐゴシック" pitchFamily="34" charset="-128"/>
              </a:defRPr>
            </a:lvl1pPr>
            <a:lvl2pPr marL="742950" indent="-285750" eaLnBrk="0" hangingPunct="0">
              <a:defRPr>
                <a:solidFill>
                  <a:schemeClr val="bg1"/>
                </a:solidFill>
                <a:latin typeface="Arial" charset="0"/>
                <a:ea typeface="ＭＳ Ｐゴシック" pitchFamily="34" charset="-128"/>
              </a:defRPr>
            </a:lvl2pPr>
            <a:lvl3pPr marL="1143000" indent="-228600" eaLnBrk="0" hangingPunct="0">
              <a:defRPr>
                <a:solidFill>
                  <a:schemeClr val="bg1"/>
                </a:solidFill>
                <a:latin typeface="Arial" charset="0"/>
                <a:ea typeface="ＭＳ Ｐゴシック" pitchFamily="34" charset="-128"/>
              </a:defRPr>
            </a:lvl3pPr>
            <a:lvl4pPr marL="1600200" indent="-228600" eaLnBrk="0" hangingPunct="0">
              <a:defRPr>
                <a:solidFill>
                  <a:schemeClr val="bg1"/>
                </a:solidFill>
                <a:latin typeface="Arial" charset="0"/>
                <a:ea typeface="ＭＳ Ｐゴシック" pitchFamily="34" charset="-128"/>
              </a:defRPr>
            </a:lvl4pPr>
            <a:lvl5pPr marL="2057400" indent="-228600" eaLnBrk="0" hangingPunct="0">
              <a:defRPr>
                <a:solidFill>
                  <a:schemeClr val="bg1"/>
                </a:solidFill>
                <a:latin typeface="Arial" charset="0"/>
                <a:ea typeface="ＭＳ Ｐゴシック" pitchFamily="34" charset="-128"/>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9pPr>
          </a:lstStyle>
          <a:p>
            <a:pPr eaLnBrk="1" hangingPunct="1"/>
            <a:r>
              <a:rPr lang="lt-LT" dirty="0"/>
              <a:t>Click on „Next“</a:t>
            </a:r>
            <a:endParaRPr lang="en-US" dirty="0"/>
          </a:p>
        </p:txBody>
      </p:sp>
    </p:spTree>
    <p:extLst>
      <p:ext uri="{BB962C8B-B14F-4D97-AF65-F5344CB8AC3E}">
        <p14:creationId xmlns:p14="http://schemas.microsoft.com/office/powerpoint/2010/main" val="379546655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p:cNvSpPr>
            <a:spLocks noGrp="1"/>
          </p:cNvSpPr>
          <p:nvPr>
            <p:ph sz="half" idx="1"/>
          </p:nvPr>
        </p:nvSpPr>
        <p:spPr>
          <a:xfrm>
            <a:off x="1981200" y="1600201"/>
            <a:ext cx="2530624" cy="4530725"/>
          </a:xfrm>
          <a:noFill/>
          <a:ln>
            <a:solidFill>
              <a:schemeClr val="accent1"/>
            </a:solidFill>
          </a:ln>
        </p:spPr>
        <p:txBody>
          <a:bodyPr>
            <a:normAutofit/>
          </a:bodyPr>
          <a:lstStyle/>
          <a:p>
            <a:pPr marL="514350" indent="-514350">
              <a:lnSpc>
                <a:spcPct val="100000"/>
              </a:lnSpc>
              <a:buAutoNum type="arabicPeriod"/>
            </a:pPr>
            <a:r>
              <a:rPr lang="lt-LT" sz="1800" dirty="0">
                <a:latin typeface="Times New Roman" panose="02020603050405020304" pitchFamily="18" charset="0"/>
                <a:cs typeface="Times New Roman" panose="02020603050405020304" pitchFamily="18" charset="0"/>
                <a:hlinkClick r:id="rId2" action="ppaction://hlinksldjump"/>
              </a:rPr>
              <a:t>Eclipse Crossword</a:t>
            </a:r>
            <a:endParaRPr lang="lt-LT" sz="1800" dirty="0">
              <a:latin typeface="Times New Roman" panose="02020603050405020304" pitchFamily="18" charset="0"/>
              <a:cs typeface="Times New Roman" panose="02020603050405020304" pitchFamily="18" charset="0"/>
            </a:endParaRPr>
          </a:p>
          <a:p>
            <a:pPr marL="514350" indent="-514350">
              <a:lnSpc>
                <a:spcPct val="100000"/>
              </a:lnSpc>
              <a:buAutoNum type="arabicPeriod"/>
            </a:pPr>
            <a:r>
              <a:rPr lang="lt-LT" sz="1800" dirty="0">
                <a:latin typeface="Times New Roman" panose="02020603050405020304" pitchFamily="18" charset="0"/>
                <a:cs typeface="Times New Roman" panose="02020603050405020304" pitchFamily="18" charset="0"/>
                <a:hlinkClick r:id="rId3" action="ppaction://hlinksldjump"/>
              </a:rPr>
              <a:t>Edraw Mind Map</a:t>
            </a:r>
            <a:endParaRPr lang="lt-LT" sz="1800" dirty="0">
              <a:latin typeface="Times New Roman" panose="02020603050405020304" pitchFamily="18" charset="0"/>
              <a:cs typeface="Times New Roman" panose="02020603050405020304" pitchFamily="18" charset="0"/>
            </a:endParaRPr>
          </a:p>
          <a:p>
            <a:pPr marL="514350" indent="-514350">
              <a:lnSpc>
                <a:spcPct val="100000"/>
              </a:lnSpc>
              <a:buAutoNum type="arabicPeriod"/>
            </a:pPr>
            <a:r>
              <a:rPr lang="lt-LT" sz="1800" dirty="0" err="1">
                <a:latin typeface="Times New Roman" panose="02020603050405020304" pitchFamily="18" charset="0"/>
                <a:cs typeface="Times New Roman" panose="02020603050405020304" pitchFamily="18" charset="0"/>
                <a:hlinkClick r:id="" action="ppaction://noaction"/>
              </a:rPr>
              <a:t>Pencil</a:t>
            </a:r>
            <a:endParaRPr lang="lt-LT" sz="1800" dirty="0">
              <a:latin typeface="Times New Roman" panose="02020603050405020304" pitchFamily="18" charset="0"/>
              <a:cs typeface="Times New Roman" panose="02020603050405020304" pitchFamily="18" charset="0"/>
            </a:endParaRPr>
          </a:p>
          <a:p>
            <a:pPr marL="514350" indent="-514350">
              <a:lnSpc>
                <a:spcPct val="100000"/>
              </a:lnSpc>
              <a:buAutoNum type="arabicPeriod"/>
            </a:pPr>
            <a:r>
              <a:rPr lang="lt-LT" sz="1800" dirty="0" err="1">
                <a:latin typeface="Times New Roman" panose="02020603050405020304" pitchFamily="18" charset="0"/>
                <a:cs typeface="Times New Roman" panose="02020603050405020304" pitchFamily="18" charset="0"/>
                <a:hlinkClick r:id="" action="ppaction://noaction"/>
              </a:rPr>
              <a:t>Sketch</a:t>
            </a:r>
            <a:r>
              <a:rPr lang="lt-LT" sz="1800" dirty="0">
                <a:latin typeface="Times New Roman" panose="02020603050405020304" pitchFamily="18" charset="0"/>
                <a:cs typeface="Times New Roman" panose="02020603050405020304" pitchFamily="18" charset="0"/>
                <a:hlinkClick r:id="" action="ppaction://noaction"/>
              </a:rPr>
              <a:t> </a:t>
            </a:r>
            <a:r>
              <a:rPr lang="lt-LT" sz="1800" dirty="0" err="1">
                <a:latin typeface="Times New Roman" panose="02020603050405020304" pitchFamily="18" charset="0"/>
                <a:cs typeface="Times New Roman" panose="02020603050405020304" pitchFamily="18" charset="0"/>
                <a:hlinkClick r:id="" action="ppaction://noaction"/>
              </a:rPr>
              <a:t>Star</a:t>
            </a:r>
            <a:endParaRPr lang="lt-LT" sz="1800" dirty="0">
              <a:latin typeface="Times New Roman" panose="02020603050405020304" pitchFamily="18" charset="0"/>
              <a:cs typeface="Times New Roman" panose="02020603050405020304" pitchFamily="18" charset="0"/>
            </a:endParaRPr>
          </a:p>
          <a:p>
            <a:pPr marL="514350" indent="-514350">
              <a:lnSpc>
                <a:spcPct val="100000"/>
              </a:lnSpc>
              <a:buAutoNum type="arabicPeriod"/>
            </a:pPr>
            <a:r>
              <a:rPr lang="lt-LT" sz="1800" dirty="0">
                <a:latin typeface="Times New Roman" panose="02020603050405020304" pitchFamily="18" charset="0"/>
                <a:cs typeface="Times New Roman" panose="02020603050405020304" pitchFamily="18" charset="0"/>
                <a:hlinkClick r:id="" action="ppaction://noaction"/>
              </a:rPr>
              <a:t>Wink2</a:t>
            </a:r>
            <a:endParaRPr lang="lt-LT" sz="1800" dirty="0">
              <a:latin typeface="Times New Roman" panose="02020603050405020304" pitchFamily="18" charset="0"/>
              <a:cs typeface="Times New Roman" panose="02020603050405020304" pitchFamily="18" charset="0"/>
            </a:endParaRPr>
          </a:p>
          <a:p>
            <a:pPr marL="514350" indent="-514350">
              <a:lnSpc>
                <a:spcPct val="100000"/>
              </a:lnSpc>
              <a:buAutoNum type="arabicPeriod"/>
            </a:pPr>
            <a:r>
              <a:rPr lang="lt-LT" sz="1800" dirty="0" err="1">
                <a:latin typeface="Times New Roman" panose="02020603050405020304" pitchFamily="18" charset="0"/>
                <a:cs typeface="Times New Roman" panose="02020603050405020304" pitchFamily="18" charset="0"/>
                <a:hlinkClick r:id="" action="ppaction://noaction"/>
              </a:rPr>
              <a:t>Bingo</a:t>
            </a:r>
            <a:endParaRPr lang="lt-LT" sz="1800" dirty="0">
              <a:latin typeface="Times New Roman" panose="02020603050405020304" pitchFamily="18" charset="0"/>
              <a:cs typeface="Times New Roman" panose="02020603050405020304" pitchFamily="18" charset="0"/>
            </a:endParaRPr>
          </a:p>
          <a:p>
            <a:pPr marL="514350" indent="-514350">
              <a:lnSpc>
                <a:spcPct val="100000"/>
              </a:lnSpc>
              <a:buAutoNum type="arabicPeriod"/>
            </a:pPr>
            <a:r>
              <a:rPr lang="lt-LT" sz="1800" dirty="0">
                <a:latin typeface="Times New Roman" panose="02020603050405020304" pitchFamily="18" charset="0"/>
                <a:cs typeface="Times New Roman" panose="02020603050405020304" pitchFamily="18" charset="0"/>
                <a:hlinkClick r:id="" action="ppaction://noaction"/>
              </a:rPr>
              <a:t>Imagine </a:t>
            </a:r>
            <a:r>
              <a:rPr lang="lt-LT" sz="1800" dirty="0" err="1">
                <a:latin typeface="Times New Roman" panose="02020603050405020304" pitchFamily="18" charset="0"/>
                <a:cs typeface="Times New Roman" panose="02020603050405020304" pitchFamily="18" charset="0"/>
                <a:hlinkClick r:id="" action="ppaction://noaction"/>
              </a:rPr>
              <a:t>Logo</a:t>
            </a:r>
            <a:endParaRPr lang="lt-LT" sz="1800" dirty="0">
              <a:latin typeface="Times New Roman" panose="02020603050405020304" pitchFamily="18" charset="0"/>
              <a:cs typeface="Times New Roman" panose="02020603050405020304" pitchFamily="18" charset="0"/>
            </a:endParaRPr>
          </a:p>
          <a:p>
            <a:pPr marL="514350" indent="-514350">
              <a:lnSpc>
                <a:spcPct val="100000"/>
              </a:lnSpc>
              <a:buAutoNum type="arabicPeriod"/>
            </a:pPr>
            <a:r>
              <a:rPr lang="lt-LT" sz="1800" dirty="0" err="1">
                <a:latin typeface="Times New Roman" panose="02020603050405020304" pitchFamily="18" charset="0"/>
                <a:cs typeface="Times New Roman" panose="02020603050405020304" pitchFamily="18" charset="0"/>
                <a:hlinkClick r:id="rId4" action="ppaction://hlinksldjump"/>
              </a:rPr>
              <a:t>Mindmanager</a:t>
            </a:r>
            <a:endParaRPr lang="lt-LT" sz="1800" dirty="0">
              <a:latin typeface="Times New Roman" panose="02020603050405020304" pitchFamily="18" charset="0"/>
              <a:cs typeface="Times New Roman" panose="02020603050405020304" pitchFamily="18" charset="0"/>
            </a:endParaRPr>
          </a:p>
          <a:p>
            <a:pPr marL="514350" indent="-514350">
              <a:lnSpc>
                <a:spcPct val="100000"/>
              </a:lnSpc>
              <a:buAutoNum type="arabicPeriod"/>
            </a:pPr>
            <a:r>
              <a:rPr lang="lt-LT" sz="1800" dirty="0" err="1">
                <a:latin typeface="Times New Roman" panose="02020603050405020304" pitchFamily="18" charset="0"/>
                <a:cs typeface="Times New Roman" panose="02020603050405020304" pitchFamily="18" charset="0"/>
                <a:hlinkClick r:id="" action="ppaction://noaction"/>
              </a:rPr>
              <a:t>My</a:t>
            </a:r>
            <a:r>
              <a:rPr lang="lt-LT" sz="1800" dirty="0">
                <a:latin typeface="Times New Roman" panose="02020603050405020304" pitchFamily="18" charset="0"/>
                <a:cs typeface="Times New Roman" panose="02020603050405020304" pitchFamily="18" charset="0"/>
                <a:hlinkClick r:id="" action="ppaction://noaction"/>
              </a:rPr>
              <a:t> </a:t>
            </a:r>
            <a:r>
              <a:rPr lang="lt-LT" sz="1800" dirty="0" err="1">
                <a:latin typeface="Times New Roman" panose="02020603050405020304" pitchFamily="18" charset="0"/>
                <a:cs typeface="Times New Roman" panose="02020603050405020304" pitchFamily="18" charset="0"/>
                <a:hlinkClick r:id="" action="ppaction://noaction"/>
              </a:rPr>
              <a:t>Heritage</a:t>
            </a:r>
            <a:r>
              <a:rPr lang="lt-LT" sz="1800" dirty="0">
                <a:latin typeface="Times New Roman" panose="02020603050405020304" pitchFamily="18" charset="0"/>
                <a:cs typeface="Times New Roman" panose="02020603050405020304" pitchFamily="18" charset="0"/>
                <a:hlinkClick r:id="" action="ppaction://noaction"/>
              </a:rPr>
              <a:t> </a:t>
            </a:r>
            <a:endParaRPr lang="lt-LT" sz="1800" dirty="0">
              <a:latin typeface="Times New Roman" panose="02020603050405020304" pitchFamily="18" charset="0"/>
              <a:cs typeface="Times New Roman" panose="02020603050405020304" pitchFamily="18" charset="0"/>
            </a:endParaRPr>
          </a:p>
          <a:p>
            <a:pPr marL="514350" indent="-514350">
              <a:lnSpc>
                <a:spcPct val="100000"/>
              </a:lnSpc>
              <a:buAutoNum type="arabicPeriod"/>
            </a:pPr>
            <a:r>
              <a:rPr lang="lt-LT" sz="1800" dirty="0" err="1">
                <a:latin typeface="Times New Roman" panose="02020603050405020304" pitchFamily="18" charset="0"/>
                <a:cs typeface="Times New Roman" panose="02020603050405020304" pitchFamily="18" charset="0"/>
                <a:hlinkClick r:id="rId5" action="ppaction://hlinksldjump"/>
              </a:rPr>
              <a:t>Timetoast</a:t>
            </a:r>
            <a:endParaRPr lang="lt-LT" sz="1800"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sz="half" idx="2"/>
          </p:nvPr>
        </p:nvSpPr>
        <p:spPr>
          <a:xfrm>
            <a:off x="7636019" y="1448832"/>
            <a:ext cx="2592288" cy="4530725"/>
          </a:xfrm>
          <a:noFill/>
        </p:spPr>
        <p:txBody>
          <a:bodyPr>
            <a:normAutofit/>
          </a:bodyPr>
          <a:lstStyle/>
          <a:p>
            <a:pPr marL="0" indent="0">
              <a:buNone/>
            </a:pPr>
            <a:r>
              <a:rPr lang="en-US" sz="1800" dirty="0">
                <a:latin typeface="Times New Roman" pitchFamily="18" charset="0"/>
                <a:ea typeface="ＭＳ Ｐゴシック" pitchFamily="34" charset="-128"/>
                <a:cs typeface="Times New Roman" pitchFamily="18" charset="0"/>
              </a:rPr>
              <a:t>21. Windows Live Movie Maker</a:t>
            </a:r>
          </a:p>
          <a:p>
            <a:pPr marL="0" indent="0">
              <a:buNone/>
            </a:pPr>
            <a:r>
              <a:rPr lang="en-US" sz="1800" dirty="0">
                <a:latin typeface="Times New Roman" pitchFamily="18" charset="0"/>
                <a:ea typeface="ＭＳ Ｐゴシック" pitchFamily="34" charset="-128"/>
                <a:cs typeface="Times New Roman" pitchFamily="18" charset="0"/>
              </a:rPr>
              <a:t>22. </a:t>
            </a:r>
            <a:r>
              <a:rPr lang="en-US" sz="1800" dirty="0" err="1">
                <a:latin typeface="Times New Roman" pitchFamily="18" charset="0"/>
                <a:ea typeface="ＭＳ Ｐゴシック" pitchFamily="34" charset="-128"/>
                <a:cs typeface="Times New Roman" pitchFamily="18" charset="0"/>
              </a:rPr>
              <a:t>GoAnimate</a:t>
            </a:r>
            <a:endParaRPr lang="en-US" sz="1800" dirty="0">
              <a:latin typeface="Times New Roman" pitchFamily="18" charset="0"/>
              <a:ea typeface="ＭＳ Ｐゴシック" pitchFamily="34" charset="-128"/>
              <a:cs typeface="Times New Roman" pitchFamily="18" charset="0"/>
            </a:endParaRPr>
          </a:p>
          <a:p>
            <a:pPr marL="0" indent="0">
              <a:buNone/>
            </a:pPr>
            <a:r>
              <a:rPr lang="en-US" sz="1800" dirty="0">
                <a:latin typeface="Times New Roman" pitchFamily="18" charset="0"/>
                <a:ea typeface="ＭＳ Ｐゴシック" pitchFamily="34" charset="-128"/>
                <a:cs typeface="Times New Roman" pitchFamily="18" charset="0"/>
              </a:rPr>
              <a:t>23. </a:t>
            </a:r>
            <a:r>
              <a:rPr lang="lt-LT" sz="1800" dirty="0" err="1">
                <a:latin typeface="Times New Roman" pitchFamily="18" charset="0"/>
                <a:ea typeface="ＭＳ Ｐゴシック" pitchFamily="34" charset="-128"/>
                <a:cs typeface="Times New Roman" pitchFamily="18" charset="0"/>
              </a:rPr>
              <a:t>Animoto</a:t>
            </a:r>
            <a:endParaRPr lang="en-US" sz="1800" dirty="0">
              <a:latin typeface="Times New Roman" pitchFamily="18" charset="0"/>
              <a:ea typeface="ＭＳ Ｐゴシック" pitchFamily="34" charset="-128"/>
              <a:cs typeface="Times New Roman" pitchFamily="18" charset="0"/>
            </a:endParaRPr>
          </a:p>
          <a:p>
            <a:pPr marL="0" indent="0">
              <a:buNone/>
            </a:pPr>
            <a:r>
              <a:rPr lang="en-US" sz="1800" dirty="0">
                <a:latin typeface="Times New Roman" pitchFamily="18" charset="0"/>
                <a:ea typeface="ＭＳ Ｐゴシック" pitchFamily="34" charset="-128"/>
                <a:cs typeface="Times New Roman" pitchFamily="18" charset="0"/>
              </a:rPr>
              <a:t>24. Top frame animation</a:t>
            </a:r>
            <a:endParaRPr lang="lt-LT" sz="1800" dirty="0">
              <a:latin typeface="Times New Roman" pitchFamily="18" charset="0"/>
              <a:ea typeface="ＭＳ Ｐゴシック" pitchFamily="34" charset="-128"/>
              <a:cs typeface="Times New Roman" pitchFamily="18" charset="0"/>
            </a:endParaRPr>
          </a:p>
          <a:p>
            <a:pPr marL="0" indent="0">
              <a:buNone/>
            </a:pPr>
            <a:r>
              <a:rPr lang="en-US" sz="1800" dirty="0">
                <a:latin typeface="Times New Roman" pitchFamily="18" charset="0"/>
                <a:ea typeface="ＭＳ Ｐゴシック" pitchFamily="34" charset="-128"/>
                <a:cs typeface="Times New Roman" pitchFamily="18" charset="0"/>
              </a:rPr>
              <a:t>25. </a:t>
            </a:r>
            <a:r>
              <a:rPr lang="en-US" sz="1800" dirty="0">
                <a:latin typeface="Times New Roman" pitchFamily="18" charset="0"/>
                <a:ea typeface="ＭＳ Ｐゴシック" pitchFamily="34" charset="-128"/>
                <a:cs typeface="Times New Roman" pitchFamily="18" charset="0"/>
                <a:hlinkClick r:id="rId6"/>
              </a:rPr>
              <a:t>Book </a:t>
            </a:r>
            <a:r>
              <a:rPr lang="en-US" sz="1800" dirty="0" err="1">
                <a:latin typeface="Times New Roman" pitchFamily="18" charset="0"/>
                <a:ea typeface="ＭＳ Ｐゴシック" pitchFamily="34" charset="-128"/>
                <a:cs typeface="Times New Roman" pitchFamily="18" charset="0"/>
                <a:hlinkClick r:id="rId6"/>
              </a:rPr>
              <a:t>Ctreator</a:t>
            </a:r>
            <a:endParaRPr lang="en-US" sz="1800" dirty="0">
              <a:latin typeface="Times New Roman" pitchFamily="18" charset="0"/>
              <a:ea typeface="ＭＳ Ｐゴシック" pitchFamily="34" charset="-128"/>
              <a:cs typeface="Times New Roman" pitchFamily="18" charset="0"/>
            </a:endParaRPr>
          </a:p>
          <a:p>
            <a:pPr marL="0" indent="0">
              <a:buNone/>
            </a:pPr>
            <a:endParaRPr lang="en-US" sz="1800" dirty="0">
              <a:latin typeface="Times New Roman" pitchFamily="18" charset="0"/>
              <a:ea typeface="ＭＳ Ｐゴシック" pitchFamily="34" charset="-128"/>
              <a:cs typeface="Times New Roman" pitchFamily="18" charset="0"/>
            </a:endParaRPr>
          </a:p>
          <a:p>
            <a:pPr marL="514350" indent="-514350">
              <a:buFont typeface="+mj-lt"/>
              <a:buAutoNum type="arabicPeriod" startAt="11"/>
            </a:pPr>
            <a:endParaRPr lang="lt-LT" sz="1800" dirty="0">
              <a:latin typeface="Times New Roman" pitchFamily="18" charset="0"/>
              <a:cs typeface="Times New Roman" pitchFamily="18" charset="0"/>
            </a:endParaRPr>
          </a:p>
          <a:p>
            <a:pPr marL="514350" indent="-514350">
              <a:buFont typeface="+mj-lt"/>
              <a:buAutoNum type="arabicPeriod" startAt="11"/>
            </a:pPr>
            <a:endParaRPr lang="lt-LT" sz="1800" dirty="0">
              <a:latin typeface="Times New Roman" pitchFamily="18" charset="0"/>
              <a:cs typeface="Times New Roman" pitchFamily="18" charset="0"/>
            </a:endParaRPr>
          </a:p>
          <a:p>
            <a:pPr marL="514350" indent="-514350">
              <a:buFont typeface="+mj-lt"/>
              <a:buAutoNum type="arabicPeriod" startAt="11"/>
            </a:pPr>
            <a:endParaRPr lang="lt-LT" sz="1800" dirty="0">
              <a:latin typeface="Times New Roman" pitchFamily="18" charset="0"/>
              <a:cs typeface="Times New Roman" pitchFamily="18" charset="0"/>
            </a:endParaRPr>
          </a:p>
          <a:p>
            <a:pPr marL="514350" indent="-514350">
              <a:buFont typeface="+mj-lt"/>
              <a:buAutoNum type="arabicPeriod" startAt="11"/>
            </a:pPr>
            <a:endParaRPr lang="lt-LT" sz="1800" dirty="0">
              <a:latin typeface="Times New Roman" pitchFamily="18" charset="0"/>
              <a:cs typeface="Times New Roman" pitchFamily="18" charset="0"/>
            </a:endParaRPr>
          </a:p>
          <a:p>
            <a:pPr marL="514350" indent="-514350">
              <a:buFont typeface="+mj-lt"/>
              <a:buAutoNum type="arabicPeriod" startAt="11"/>
            </a:pPr>
            <a:endParaRPr lang="lt-LT" sz="1800" dirty="0">
              <a:latin typeface="Times New Roman" pitchFamily="18" charset="0"/>
              <a:cs typeface="Times New Roman" pitchFamily="18" charset="0"/>
            </a:endParaRPr>
          </a:p>
          <a:p>
            <a:pPr marL="514350" indent="-514350">
              <a:buFont typeface="+mj-lt"/>
              <a:buAutoNum type="arabicPeriod" startAt="11"/>
            </a:pPr>
            <a:endParaRPr lang="lt-LT" sz="1800" dirty="0">
              <a:latin typeface="Times New Roman" pitchFamily="18" charset="0"/>
              <a:cs typeface="Times New Roman" pitchFamily="18" charset="0"/>
            </a:endParaRPr>
          </a:p>
        </p:txBody>
      </p:sp>
      <p:sp>
        <p:nvSpPr>
          <p:cNvPr id="4" name="Antraštė 3"/>
          <p:cNvSpPr>
            <a:spLocks noGrp="1"/>
          </p:cNvSpPr>
          <p:nvPr>
            <p:ph type="title"/>
          </p:nvPr>
        </p:nvSpPr>
        <p:spPr/>
        <p:txBody>
          <a:bodyPr/>
          <a:lstStyle/>
          <a:p>
            <a:pPr algn="ctr"/>
            <a:r>
              <a:rPr lang="lt-LT" dirty="0">
                <a:latin typeface="Times New Roman" pitchFamily="18" charset="0"/>
                <a:ea typeface="ＭＳ Ｐゴシック" pitchFamily="34" charset="-128"/>
                <a:cs typeface="Times New Roman" pitchFamily="18" charset="0"/>
              </a:rPr>
              <a:t>W</a:t>
            </a:r>
            <a:r>
              <a:rPr lang="en-US" dirty="0" err="1">
                <a:latin typeface="Times New Roman" pitchFamily="18" charset="0"/>
                <a:cs typeface="Times New Roman" pitchFamily="18" charset="0"/>
              </a:rPr>
              <a:t>hich</a:t>
            </a:r>
            <a:r>
              <a:rPr lang="en-US" dirty="0">
                <a:latin typeface="Times New Roman" pitchFamily="18" charset="0"/>
                <a:cs typeface="Times New Roman" pitchFamily="18" charset="0"/>
              </a:rPr>
              <a:t> program are </a:t>
            </a:r>
            <a:r>
              <a:rPr lang="lt-LT" dirty="0" err="1">
                <a:latin typeface="Times New Roman" pitchFamily="18" charset="0"/>
                <a:cs typeface="Times New Roman" pitchFamily="18" charset="0"/>
              </a:rPr>
              <a:t>you</a:t>
            </a:r>
            <a:r>
              <a:rPr lang="lt-LT" dirty="0">
                <a:latin typeface="Times New Roman" pitchFamily="18" charset="0"/>
                <a:cs typeface="Times New Roman" pitchFamily="18" charset="0"/>
              </a:rPr>
              <a:t> </a:t>
            </a:r>
            <a:r>
              <a:rPr lang="en-US" dirty="0">
                <a:latin typeface="Times New Roman" pitchFamily="18" charset="0"/>
                <a:cs typeface="Times New Roman" pitchFamily="18" charset="0"/>
              </a:rPr>
              <a:t>using </a:t>
            </a:r>
            <a:r>
              <a:rPr lang="lt-LT" dirty="0" err="1">
                <a:latin typeface="Times New Roman" pitchFamily="18" charset="0"/>
                <a:cs typeface="Times New Roman" pitchFamily="18" charset="0"/>
              </a:rPr>
              <a:t>in</a:t>
            </a:r>
            <a:r>
              <a:rPr lang="lt-LT" dirty="0">
                <a:latin typeface="Times New Roman" pitchFamily="18" charset="0"/>
                <a:cs typeface="Times New Roman" pitchFamily="18" charset="0"/>
              </a:rPr>
              <a:t> </a:t>
            </a:r>
            <a:r>
              <a:rPr lang="en-US" dirty="0">
                <a:latin typeface="Times New Roman" pitchFamily="18" charset="0"/>
                <a:cs typeface="Times New Roman" pitchFamily="18" charset="0"/>
              </a:rPr>
              <a:t>education?</a:t>
            </a:r>
            <a:endParaRPr lang="lt-LT" sz="3200" dirty="0">
              <a:latin typeface="Times New Roman" panose="02020603050405020304" pitchFamily="18" charset="0"/>
              <a:cs typeface="Times New Roman" panose="02020603050405020304" pitchFamily="18" charset="0"/>
            </a:endParaRPr>
          </a:p>
        </p:txBody>
      </p:sp>
      <p:sp>
        <p:nvSpPr>
          <p:cNvPr id="7" name="Turinio vietos rezervavimo ženklas 2"/>
          <p:cNvSpPr txBox="1">
            <a:spLocks/>
          </p:cNvSpPr>
          <p:nvPr/>
        </p:nvSpPr>
        <p:spPr>
          <a:xfrm>
            <a:off x="4783428" y="1569760"/>
            <a:ext cx="4644008" cy="4530725"/>
          </a:xfrm>
          <a:solidFill>
            <a:srgbClr val="FFFF00"/>
          </a:solidFill>
        </p:spPr>
        <p:txBody>
          <a:bodyPr>
            <a:normAutofit/>
          </a:bodyPr>
          <a:lst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sz="1800">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sz="18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sz="1800">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sz="1800">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sz="1800">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sz="1800">
                <a:solidFill>
                  <a:schemeClr val="tx1"/>
                </a:solidFill>
                <a:latin typeface="+mn-lt"/>
              </a:defRPr>
            </a:lvl9pPr>
          </a:lstStyle>
          <a:p>
            <a:pPr marL="514350" indent="-514350">
              <a:lnSpc>
                <a:spcPct val="110000"/>
              </a:lnSpc>
              <a:buFont typeface="+mj-lt"/>
              <a:buAutoNum type="arabicPeriod" startAt="11"/>
            </a:pPr>
            <a:r>
              <a:rPr lang="lt-LT" sz="1800" kern="0" dirty="0" err="1">
                <a:latin typeface="Times New Roman" panose="02020603050405020304" pitchFamily="18" charset="0"/>
                <a:cs typeface="Times New Roman" panose="02020603050405020304" pitchFamily="18" charset="0"/>
                <a:hlinkClick r:id="rId4" action="ppaction://hlinksldjump"/>
              </a:rPr>
              <a:t>Evernote</a:t>
            </a:r>
            <a:endParaRPr lang="lt-LT" sz="1800" kern="0" dirty="0">
              <a:latin typeface="Times New Roman" panose="02020603050405020304" pitchFamily="18" charset="0"/>
              <a:cs typeface="Times New Roman" panose="02020603050405020304" pitchFamily="18" charset="0"/>
            </a:endParaRPr>
          </a:p>
          <a:p>
            <a:pPr marL="514350" indent="-514350">
              <a:lnSpc>
                <a:spcPct val="110000"/>
              </a:lnSpc>
              <a:buFont typeface="+mj-lt"/>
              <a:buAutoNum type="arabicPeriod" startAt="11"/>
            </a:pPr>
            <a:r>
              <a:rPr lang="lt-LT" sz="1800" kern="0" dirty="0" err="1">
                <a:latin typeface="Times New Roman" panose="02020603050405020304" pitchFamily="18" charset="0"/>
                <a:cs typeface="Times New Roman" panose="02020603050405020304" pitchFamily="18" charset="0"/>
                <a:hlinkClick r:id="" action="ppaction://noaction"/>
              </a:rPr>
              <a:t>Geogebra</a:t>
            </a:r>
            <a:endParaRPr lang="lt-LT" sz="1800" kern="0" dirty="0">
              <a:latin typeface="Times New Roman" panose="02020603050405020304" pitchFamily="18" charset="0"/>
              <a:cs typeface="Times New Roman" panose="02020603050405020304" pitchFamily="18" charset="0"/>
            </a:endParaRPr>
          </a:p>
          <a:p>
            <a:pPr marL="514350" indent="-514350">
              <a:lnSpc>
                <a:spcPct val="110000"/>
              </a:lnSpc>
              <a:buFont typeface="+mj-lt"/>
              <a:buAutoNum type="arabicPeriod" startAt="11"/>
            </a:pPr>
            <a:r>
              <a:rPr lang="lt-LT" sz="1800" kern="0" dirty="0" err="1">
                <a:latin typeface="Times New Roman" panose="02020603050405020304" pitchFamily="18" charset="0"/>
                <a:cs typeface="Times New Roman" panose="02020603050405020304" pitchFamily="18" charset="0"/>
                <a:hlinkClick r:id="" action="ppaction://noaction"/>
              </a:rPr>
              <a:t>Learn</a:t>
            </a:r>
            <a:r>
              <a:rPr lang="en-US" sz="1800" kern="0" dirty="0">
                <a:latin typeface="Times New Roman" panose="02020603050405020304" pitchFamily="18" charset="0"/>
                <a:cs typeface="Times New Roman" panose="02020603050405020304" pitchFamily="18" charset="0"/>
                <a:hlinkClick r:id="" action="ppaction://noaction"/>
              </a:rPr>
              <a:t>!</a:t>
            </a:r>
            <a:endParaRPr lang="en-US" sz="1800" kern="0" dirty="0">
              <a:latin typeface="Times New Roman" panose="02020603050405020304" pitchFamily="18" charset="0"/>
              <a:cs typeface="Times New Roman" panose="02020603050405020304" pitchFamily="18" charset="0"/>
            </a:endParaRPr>
          </a:p>
          <a:p>
            <a:pPr marL="514350" indent="-514350">
              <a:buFont typeface="+mj-lt"/>
              <a:buAutoNum type="arabicPeriod" startAt="11"/>
            </a:pPr>
            <a:r>
              <a:rPr lang="lt-LT" sz="1800" kern="0" dirty="0" err="1">
                <a:latin typeface="Times New Roman" panose="02020603050405020304" pitchFamily="18" charset="0"/>
                <a:cs typeface="Times New Roman" panose="02020603050405020304" pitchFamily="18" charset="0"/>
                <a:hlinkClick r:id="" action="ppaction://noaction"/>
              </a:rPr>
              <a:t>ArmoredPenguin.com</a:t>
            </a:r>
            <a:endParaRPr lang="lt-LT" sz="1800" kern="0" dirty="0">
              <a:latin typeface="Times New Roman" panose="02020603050405020304" pitchFamily="18" charset="0"/>
              <a:cs typeface="Times New Roman" panose="02020603050405020304" pitchFamily="18" charset="0"/>
            </a:endParaRPr>
          </a:p>
          <a:p>
            <a:pPr marL="514350" indent="-514350">
              <a:lnSpc>
                <a:spcPct val="110000"/>
              </a:lnSpc>
              <a:buFont typeface="+mj-lt"/>
              <a:buAutoNum type="arabicPeriod" startAt="11"/>
            </a:pPr>
            <a:r>
              <a:rPr lang="lt-LT" sz="1800" kern="0" dirty="0" err="1">
                <a:latin typeface="Times New Roman" panose="02020603050405020304" pitchFamily="18" charset="0"/>
                <a:cs typeface="Times New Roman" panose="02020603050405020304" pitchFamily="18" charset="0"/>
                <a:hlinkClick r:id="" action="ppaction://noaction"/>
              </a:rPr>
              <a:t>Jimdo</a:t>
            </a:r>
            <a:endParaRPr lang="lt-LT" sz="1800" kern="0" dirty="0">
              <a:latin typeface="Times New Roman" panose="02020603050405020304" pitchFamily="18" charset="0"/>
              <a:cs typeface="Times New Roman" panose="02020603050405020304" pitchFamily="18" charset="0"/>
            </a:endParaRPr>
          </a:p>
          <a:p>
            <a:pPr marL="514350" indent="-514350">
              <a:lnSpc>
                <a:spcPct val="110000"/>
              </a:lnSpc>
              <a:buFont typeface="+mj-lt"/>
              <a:buAutoNum type="arabicPeriod" startAt="11"/>
            </a:pPr>
            <a:r>
              <a:rPr lang="lt-LT" sz="1800" kern="0" dirty="0" err="1">
                <a:latin typeface="Times New Roman" panose="02020603050405020304" pitchFamily="18" charset="0"/>
                <a:cs typeface="Times New Roman" panose="02020603050405020304" pitchFamily="18" charset="0"/>
                <a:hlinkClick r:id="" action="ppaction://noaction"/>
              </a:rPr>
              <a:t>iBook</a:t>
            </a:r>
            <a:r>
              <a:rPr lang="lt-LT" sz="1800" kern="0" dirty="0">
                <a:latin typeface="Times New Roman" panose="02020603050405020304" pitchFamily="18" charset="0"/>
                <a:cs typeface="Times New Roman" panose="02020603050405020304" pitchFamily="18" charset="0"/>
                <a:hlinkClick r:id="" action="ppaction://noaction"/>
              </a:rPr>
              <a:t> </a:t>
            </a:r>
            <a:r>
              <a:rPr lang="lt-LT" sz="1800" kern="0" dirty="0" err="1">
                <a:latin typeface="Times New Roman" panose="02020603050405020304" pitchFamily="18" charset="0"/>
                <a:cs typeface="Times New Roman" panose="02020603050405020304" pitchFamily="18" charset="0"/>
                <a:hlinkClick r:id="" action="ppaction://noaction"/>
              </a:rPr>
              <a:t>Author</a:t>
            </a:r>
            <a:endParaRPr lang="lt-LT" sz="1800" kern="0" dirty="0">
              <a:latin typeface="Times New Roman" panose="02020603050405020304" pitchFamily="18" charset="0"/>
              <a:cs typeface="Times New Roman" panose="02020603050405020304" pitchFamily="18" charset="0"/>
            </a:endParaRPr>
          </a:p>
          <a:p>
            <a:pPr marL="514350" indent="-514350">
              <a:lnSpc>
                <a:spcPct val="110000"/>
              </a:lnSpc>
              <a:buFont typeface="+mj-lt"/>
              <a:buAutoNum type="arabicPeriod" startAt="11"/>
            </a:pPr>
            <a:r>
              <a:rPr lang="lt-LT" sz="1800" kern="0" dirty="0" err="1">
                <a:latin typeface="Times New Roman" panose="02020603050405020304" pitchFamily="18" charset="0"/>
                <a:cs typeface="Times New Roman" panose="02020603050405020304" pitchFamily="18" charset="0"/>
                <a:hlinkClick r:id="" action="ppaction://noaction"/>
              </a:rPr>
              <a:t>iPhoto</a:t>
            </a:r>
            <a:endParaRPr lang="lt-LT" sz="1800" kern="0" dirty="0">
              <a:latin typeface="Times New Roman" panose="02020603050405020304" pitchFamily="18" charset="0"/>
              <a:cs typeface="Times New Roman" panose="02020603050405020304" pitchFamily="18" charset="0"/>
            </a:endParaRPr>
          </a:p>
          <a:p>
            <a:pPr marL="514350" indent="-514350">
              <a:lnSpc>
                <a:spcPct val="110000"/>
              </a:lnSpc>
              <a:buFont typeface="+mj-lt"/>
              <a:buAutoNum type="arabicPeriod" startAt="11"/>
            </a:pPr>
            <a:r>
              <a:rPr lang="lt-LT" sz="1800" kern="0" dirty="0" err="1">
                <a:latin typeface="Times New Roman" panose="02020603050405020304" pitchFamily="18" charset="0"/>
                <a:cs typeface="Times New Roman" panose="02020603050405020304" pitchFamily="18" charset="0"/>
                <a:hlinkClick r:id="" action="ppaction://noaction"/>
              </a:rPr>
              <a:t>iMovie</a:t>
            </a:r>
            <a:endParaRPr lang="lt-LT" sz="1800" kern="0" dirty="0">
              <a:latin typeface="Times New Roman" panose="02020603050405020304" pitchFamily="18" charset="0"/>
              <a:cs typeface="Times New Roman" panose="02020603050405020304" pitchFamily="18" charset="0"/>
            </a:endParaRPr>
          </a:p>
          <a:p>
            <a:pPr marL="514350" indent="-514350">
              <a:lnSpc>
                <a:spcPct val="110000"/>
              </a:lnSpc>
              <a:buFont typeface="+mj-lt"/>
              <a:buAutoNum type="arabicPeriod" startAt="11"/>
            </a:pPr>
            <a:r>
              <a:rPr lang="lt-LT" sz="1800" kern="0" dirty="0" err="1">
                <a:latin typeface="Times New Roman" panose="02020603050405020304" pitchFamily="18" charset="0"/>
                <a:cs typeface="Times New Roman" panose="02020603050405020304" pitchFamily="18" charset="0"/>
                <a:hlinkClick r:id="" action="ppaction://noaction"/>
              </a:rPr>
              <a:t>Sock</a:t>
            </a:r>
            <a:r>
              <a:rPr lang="lt-LT" sz="1800" kern="0" dirty="0">
                <a:latin typeface="Times New Roman" panose="02020603050405020304" pitchFamily="18" charset="0"/>
                <a:cs typeface="Times New Roman" panose="02020603050405020304" pitchFamily="18" charset="0"/>
                <a:hlinkClick r:id="" action="ppaction://noaction"/>
              </a:rPr>
              <a:t> </a:t>
            </a:r>
            <a:r>
              <a:rPr lang="lt-LT" sz="1800" kern="0" dirty="0" err="1">
                <a:latin typeface="Times New Roman" panose="02020603050405020304" pitchFamily="18" charset="0"/>
                <a:cs typeface="Times New Roman" panose="02020603050405020304" pitchFamily="18" charset="0"/>
                <a:hlinkClick r:id="" action="ppaction://noaction"/>
              </a:rPr>
              <a:t>Puppets</a:t>
            </a:r>
            <a:endParaRPr lang="lt-LT" sz="1800" kern="0" dirty="0">
              <a:latin typeface="Times New Roman" panose="02020603050405020304" pitchFamily="18" charset="0"/>
              <a:cs typeface="Times New Roman" panose="02020603050405020304" pitchFamily="18" charset="0"/>
            </a:endParaRPr>
          </a:p>
          <a:p>
            <a:pPr marL="514350" indent="-514350">
              <a:lnSpc>
                <a:spcPct val="110000"/>
              </a:lnSpc>
              <a:buFont typeface="+mj-lt"/>
              <a:buAutoNum type="arabicPeriod" startAt="11"/>
            </a:pPr>
            <a:r>
              <a:rPr lang="lt-LT" sz="1800" kern="0" dirty="0" err="1">
                <a:latin typeface="Times New Roman" panose="02020603050405020304" pitchFamily="18" charset="0"/>
                <a:cs typeface="Times New Roman" panose="02020603050405020304" pitchFamily="18" charset="0"/>
                <a:hlinkClick r:id="" action="ppaction://noaction"/>
              </a:rPr>
              <a:t>StoryKit</a:t>
            </a:r>
            <a:endParaRPr lang="lt-LT" sz="18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8667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p:cNvSpPr>
            <a:spLocks noGrp="1"/>
          </p:cNvSpPr>
          <p:nvPr>
            <p:ph type="title"/>
          </p:nvPr>
        </p:nvSpPr>
        <p:spPr/>
        <p:txBody>
          <a:bodyPr>
            <a:normAutofit/>
          </a:bodyPr>
          <a:lstStyle/>
          <a:p>
            <a:r>
              <a:rPr lang="lt-LT" b="1" dirty="0">
                <a:latin typeface="Times New Roman" pitchFamily="18" charset="0"/>
                <a:ea typeface="ＭＳ Ｐゴシック" pitchFamily="34" charset="-128"/>
                <a:cs typeface="Times New Roman" pitchFamily="18" charset="0"/>
              </a:rPr>
              <a:t>Comic</a:t>
            </a:r>
            <a:r>
              <a:rPr lang="en-US" b="1" dirty="0">
                <a:latin typeface="Times New Roman" pitchFamily="18" charset="0"/>
                <a:ea typeface="ＭＳ Ｐゴシック" pitchFamily="34" charset="-128"/>
                <a:cs typeface="Times New Roman" pitchFamily="18" charset="0"/>
              </a:rPr>
              <a:t>s</a:t>
            </a:r>
            <a:r>
              <a:rPr lang="lt-LT" b="1" dirty="0">
                <a:latin typeface="Times New Roman" pitchFamily="18" charset="0"/>
                <a:ea typeface="ＭＳ Ｐゴシック" pitchFamily="34" charset="-128"/>
                <a:cs typeface="Times New Roman" pitchFamily="18" charset="0"/>
              </a:rPr>
              <a:t> creation tools</a:t>
            </a:r>
            <a:endParaRPr lang="en-US" b="1" dirty="0">
              <a:latin typeface="Times New Roman" pitchFamily="18" charset="0"/>
              <a:ea typeface="ＭＳ Ｐゴシック" pitchFamily="34" charset="-128"/>
              <a:cs typeface="Times New Roman" pitchFamily="18" charset="0"/>
            </a:endParaRPr>
          </a:p>
        </p:txBody>
      </p:sp>
      <p:sp>
        <p:nvSpPr>
          <p:cNvPr id="25603" name="Content Placeholder 5"/>
          <p:cNvSpPr>
            <a:spLocks noGrp="1"/>
          </p:cNvSpPr>
          <p:nvPr>
            <p:ph idx="1"/>
          </p:nvPr>
        </p:nvSpPr>
        <p:spPr/>
        <p:txBody>
          <a:bodyPr>
            <a:normAutofit fontScale="77500" lnSpcReduction="20000"/>
          </a:bodyPr>
          <a:lstStyle/>
          <a:p>
            <a:pPr>
              <a:lnSpc>
                <a:spcPct val="110000"/>
              </a:lnSpc>
            </a:pPr>
            <a:r>
              <a:rPr lang="en-US" dirty="0">
                <a:latin typeface="Times New Roman" pitchFamily="18" charset="0"/>
                <a:ea typeface="ＭＳ Ｐゴシック" pitchFamily="34" charset="-128"/>
                <a:cs typeface="Times New Roman" pitchFamily="18" charset="0"/>
                <a:hlinkClick r:id="rId2"/>
              </a:rPr>
              <a:t>http://www.makebeliefscomix.com/</a:t>
            </a:r>
            <a:endParaRPr lang="lt-LT" dirty="0">
              <a:latin typeface="Times New Roman" pitchFamily="18" charset="0"/>
              <a:ea typeface="ＭＳ Ｐゴシック" pitchFamily="34" charset="-128"/>
              <a:cs typeface="Times New Roman" pitchFamily="18" charset="0"/>
            </a:endParaRPr>
          </a:p>
          <a:p>
            <a:pPr>
              <a:lnSpc>
                <a:spcPct val="110000"/>
              </a:lnSpc>
            </a:pPr>
            <a:r>
              <a:rPr lang="en-US" dirty="0">
                <a:latin typeface="Times New Roman" pitchFamily="18" charset="0"/>
                <a:ea typeface="ＭＳ Ｐゴシック" pitchFamily="34" charset="-128"/>
                <a:cs typeface="Times New Roman" pitchFamily="18" charset="0"/>
                <a:hlinkClick r:id="rId3"/>
              </a:rPr>
              <a:t>http://www.bitstrips.com/create/comic/</a:t>
            </a:r>
            <a:endParaRPr lang="lt-LT" dirty="0">
              <a:latin typeface="Times New Roman" pitchFamily="18" charset="0"/>
              <a:ea typeface="ＭＳ Ｐゴシック" pitchFamily="34" charset="-128"/>
              <a:cs typeface="Times New Roman" pitchFamily="18" charset="0"/>
            </a:endParaRPr>
          </a:p>
          <a:p>
            <a:pPr>
              <a:lnSpc>
                <a:spcPct val="110000"/>
              </a:lnSpc>
            </a:pPr>
            <a:r>
              <a:rPr lang="en-US" dirty="0">
                <a:latin typeface="Times New Roman" pitchFamily="18" charset="0"/>
                <a:ea typeface="ＭＳ Ｐゴシック" pitchFamily="34" charset="-128"/>
                <a:cs typeface="Times New Roman" pitchFamily="18" charset="0"/>
                <a:hlinkClick r:id="rId4"/>
              </a:rPr>
              <a:t>http://www.pixton.com/</a:t>
            </a:r>
            <a:endParaRPr lang="lt-LT" dirty="0">
              <a:latin typeface="Times New Roman" pitchFamily="18" charset="0"/>
              <a:ea typeface="ＭＳ Ｐゴシック" pitchFamily="34" charset="-128"/>
              <a:cs typeface="Times New Roman" pitchFamily="18" charset="0"/>
            </a:endParaRPr>
          </a:p>
          <a:p>
            <a:pPr>
              <a:lnSpc>
                <a:spcPct val="110000"/>
              </a:lnSpc>
            </a:pPr>
            <a:r>
              <a:rPr lang="lt-LT" dirty="0">
                <a:latin typeface="Times New Roman" pitchFamily="18" charset="0"/>
                <a:ea typeface="ＭＳ Ｐゴシック" pitchFamily="34" charset="-128"/>
                <a:cs typeface="Times New Roman" pitchFamily="18" charset="0"/>
                <a:hlinkClick r:id="rId5"/>
              </a:rPr>
              <a:t>http://en.uptodown.com/search/free-comic-maker-software</a:t>
            </a:r>
            <a:endParaRPr lang="lt-LT" dirty="0">
              <a:latin typeface="Times New Roman" pitchFamily="18" charset="0"/>
              <a:ea typeface="ＭＳ Ｐゴシック" pitchFamily="34" charset="-128"/>
              <a:cs typeface="Times New Roman" pitchFamily="18" charset="0"/>
            </a:endParaRPr>
          </a:p>
          <a:p>
            <a:pPr>
              <a:lnSpc>
                <a:spcPct val="110000"/>
              </a:lnSpc>
            </a:pPr>
            <a:r>
              <a:rPr lang="lt-LT" dirty="0">
                <a:latin typeface="Times New Roman" pitchFamily="18" charset="0"/>
                <a:ea typeface="ＭＳ Ｐゴシック" pitchFamily="34" charset="-128"/>
                <a:cs typeface="Times New Roman" pitchFamily="18" charset="0"/>
                <a:hlinkClick r:id="rId6"/>
              </a:rPr>
              <a:t>http://www.readwritethink.org/files/resources/interactives/comic/index.html</a:t>
            </a:r>
            <a:endParaRPr lang="lt-LT" dirty="0">
              <a:latin typeface="Times New Roman" pitchFamily="18" charset="0"/>
              <a:ea typeface="ＭＳ Ｐゴシック" pitchFamily="34" charset="-128"/>
              <a:cs typeface="Times New Roman" pitchFamily="18" charset="0"/>
            </a:endParaRPr>
          </a:p>
          <a:p>
            <a:pPr>
              <a:lnSpc>
                <a:spcPct val="110000"/>
              </a:lnSpc>
            </a:pPr>
            <a:r>
              <a:rPr lang="en-US" dirty="0">
                <a:latin typeface="Times New Roman" pitchFamily="18" charset="0"/>
                <a:ea typeface="ＭＳ Ｐゴシック" pitchFamily="34" charset="-128"/>
                <a:cs typeface="Times New Roman" pitchFamily="18" charset="0"/>
                <a:hlinkClick r:id="rId7"/>
              </a:rPr>
              <a:t>http://www.befunky.com/</a:t>
            </a:r>
            <a:endParaRPr lang="lt-LT" dirty="0">
              <a:latin typeface="Times New Roman" pitchFamily="18" charset="0"/>
              <a:ea typeface="ＭＳ Ｐゴシック" pitchFamily="34" charset="-128"/>
              <a:cs typeface="Times New Roman" pitchFamily="18" charset="0"/>
            </a:endParaRPr>
          </a:p>
          <a:p>
            <a:pPr marL="0" indent="0">
              <a:lnSpc>
                <a:spcPct val="110000"/>
              </a:lnSpc>
              <a:buNone/>
            </a:pPr>
            <a:r>
              <a:rPr lang="lt-LT" dirty="0">
                <a:latin typeface="Times New Roman" pitchFamily="18" charset="0"/>
                <a:ea typeface="ＭＳ Ｐゴシック" pitchFamily="34" charset="-128"/>
                <a:cs typeface="Times New Roman" pitchFamily="18" charset="0"/>
              </a:rPr>
              <a:t>How to create?</a:t>
            </a:r>
          </a:p>
          <a:p>
            <a:pPr>
              <a:lnSpc>
                <a:spcPct val="110000"/>
              </a:lnSpc>
            </a:pPr>
            <a:r>
              <a:rPr lang="en-US" dirty="0">
                <a:latin typeface="Times New Roman" pitchFamily="18" charset="0"/>
                <a:ea typeface="ＭＳ Ｐゴシック" pitchFamily="34" charset="-128"/>
                <a:cs typeface="Times New Roman" pitchFamily="18" charset="0"/>
                <a:hlinkClick r:id="rId8"/>
              </a:rPr>
              <a:t>http://vimeo.com/1075052</a:t>
            </a:r>
            <a:endParaRPr lang="en-US" dirty="0">
              <a:latin typeface="Times New Roman" pitchFamily="18" charset="0"/>
              <a:ea typeface="ＭＳ Ｐゴシック" pitchFamily="34" charset="-128"/>
              <a:cs typeface="Times New Roman" pitchFamily="18" charset="0"/>
            </a:endParaRPr>
          </a:p>
          <a:p>
            <a:pPr marL="0" indent="0">
              <a:lnSpc>
                <a:spcPct val="110000"/>
              </a:lnSpc>
              <a:buNone/>
            </a:pPr>
            <a:endParaRPr lang="en-US" i="1" dirty="0">
              <a:latin typeface="Times New Roman" pitchFamily="18" charset="0"/>
              <a:cs typeface="Times New Roman" pitchFamily="18" charset="0"/>
            </a:endParaRPr>
          </a:p>
          <a:p>
            <a:pPr marL="0" indent="0">
              <a:lnSpc>
                <a:spcPct val="110000"/>
              </a:lnSpc>
              <a:buNone/>
            </a:pPr>
            <a:r>
              <a:rPr lang="en-US" i="1" dirty="0">
                <a:latin typeface="Times New Roman" pitchFamily="18" charset="0"/>
                <a:cs typeface="Times New Roman" pitchFamily="18" charset="0"/>
              </a:rPr>
              <a:t>More about comics: </a:t>
            </a:r>
            <a:r>
              <a:rPr lang="en-US" i="1" dirty="0">
                <a:latin typeface="Times New Roman" pitchFamily="18" charset="0"/>
                <a:cs typeface="Times New Roman" pitchFamily="18" charset="0"/>
                <a:hlinkClick r:id="rId9"/>
              </a:rPr>
              <a:t>Comics as an Educational Tool </a:t>
            </a:r>
            <a:endParaRPr lang="lt-LT" i="1" dirty="0">
              <a:latin typeface="Times New Roman" pitchFamily="18" charset="0"/>
              <a:ea typeface="ＭＳ Ｐゴシック" pitchFamily="34" charset="-128"/>
              <a:cs typeface="Times New Roman" pitchFamily="18" charset="0"/>
            </a:endParaRPr>
          </a:p>
          <a:p>
            <a:pPr>
              <a:lnSpc>
                <a:spcPct val="110000"/>
              </a:lnSpc>
            </a:pPr>
            <a:endParaRPr lang="lt-LT" dirty="0">
              <a:latin typeface="Times New Roman" pitchFamily="18" charset="0"/>
              <a:ea typeface="ＭＳ Ｐゴシック" pitchFamily="34" charset="-128"/>
              <a:cs typeface="Times New Roman" pitchFamily="18" charset="0"/>
            </a:endParaRPr>
          </a:p>
          <a:p>
            <a:pPr>
              <a:lnSpc>
                <a:spcPct val="110000"/>
              </a:lnSpc>
              <a:buFontTx/>
              <a:buNone/>
            </a:pPr>
            <a:endParaRPr lang="lt-LT" dirty="0">
              <a:latin typeface="Times New Roman" pitchFamily="18" charset="0"/>
              <a:ea typeface="ＭＳ Ｐゴシック" pitchFamily="34" charset="-128"/>
              <a:cs typeface="Times New Roman" pitchFamily="18" charset="0"/>
            </a:endParaRPr>
          </a:p>
          <a:p>
            <a:pPr>
              <a:lnSpc>
                <a:spcPct val="110000"/>
              </a:lnSpc>
            </a:pPr>
            <a:endParaRPr lang="lt-LT" dirty="0">
              <a:latin typeface="Times New Roman" pitchFamily="18" charset="0"/>
              <a:ea typeface="ＭＳ Ｐゴシック" pitchFamily="34" charset="-128"/>
              <a:cs typeface="Times New Roman" pitchFamily="18" charset="0"/>
            </a:endParaRPr>
          </a:p>
          <a:p>
            <a:pPr>
              <a:lnSpc>
                <a:spcPct val="110000"/>
              </a:lnSpc>
            </a:pPr>
            <a:endParaRPr lang="lt-LT" dirty="0">
              <a:latin typeface="Times New Roman" pitchFamily="18" charset="0"/>
              <a:ea typeface="ＭＳ Ｐゴシック" pitchFamily="34" charset="-128"/>
              <a:cs typeface="Times New Roman" pitchFamily="18" charset="0"/>
            </a:endParaRPr>
          </a:p>
          <a:p>
            <a:pPr>
              <a:lnSpc>
                <a:spcPct val="110000"/>
              </a:lnSpc>
            </a:pPr>
            <a:endParaRPr lang="en-US" dirty="0">
              <a:latin typeface="Times New Roman" pitchFamily="18" charset="0"/>
              <a:ea typeface="ＭＳ Ｐゴシック" pitchFamily="34" charset="-128"/>
              <a:cs typeface="Times New Roman" pitchFamily="18" charset="0"/>
            </a:endParaRPr>
          </a:p>
        </p:txBody>
      </p:sp>
    </p:spTree>
    <p:extLst>
      <p:ext uri="{BB962C8B-B14F-4D97-AF65-F5344CB8AC3E}">
        <p14:creationId xmlns:p14="http://schemas.microsoft.com/office/powerpoint/2010/main" val="1872009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Comics </a:t>
            </a:r>
            <a:endParaRPr lang="lt-LT" b="1" dirty="0">
              <a:latin typeface="Times New Roman" pitchFamily="18" charset="0"/>
              <a:cs typeface="Times New Roman" pitchFamily="18" charset="0"/>
            </a:endParaRPr>
          </a:p>
        </p:txBody>
      </p:sp>
      <p:pic>
        <p:nvPicPr>
          <p:cNvPr id="10244" name="Picture 4" descr="http://4.bp.blogspot.com/-YgaMF3VQWLg/TnVXxGit4KI/AAAAAAAAA3g/ChG9SMVw58Y/s1600/funny-comic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2636913"/>
            <a:ext cx="3914952" cy="3141749"/>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1.bp.blogspot.com/-v2orwPppfec/TnVXp4WoX4I/AAAAAAAAA20/Cmq1e02MRg0/s1600/comichomelesslottery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4824" y="476672"/>
            <a:ext cx="5229047" cy="46954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663952" y="5373216"/>
            <a:ext cx="4752528" cy="369332"/>
          </a:xfrm>
          <a:prstGeom prst="rect">
            <a:avLst/>
          </a:prstGeom>
        </p:spPr>
        <p:txBody>
          <a:bodyPr wrap="square">
            <a:spAutoFit/>
          </a:bodyPr>
          <a:lstStyle/>
          <a:p>
            <a:r>
              <a:rPr lang="lt-LT" dirty="0">
                <a:latin typeface="Times New Roman" pitchFamily="18" charset="0"/>
                <a:cs typeface="Times New Roman" pitchFamily="18" charset="0"/>
                <a:hlinkClick r:id="rId4"/>
              </a:rPr>
              <a:t>http://hahawtf.blogspot.com/p/funny-comics.html</a:t>
            </a:r>
            <a:r>
              <a:rPr lang="en-US" dirty="0">
                <a:latin typeface="Times New Roman" pitchFamily="18" charset="0"/>
                <a:cs typeface="Times New Roman" pitchFamily="18" charset="0"/>
              </a:rPr>
              <a:t> </a:t>
            </a:r>
            <a:endParaRPr lang="lt-LT" dirty="0">
              <a:latin typeface="Times New Roman" pitchFamily="18" charset="0"/>
              <a:cs typeface="Times New Roman" pitchFamily="18" charset="0"/>
            </a:endParaRPr>
          </a:p>
        </p:txBody>
      </p:sp>
    </p:spTree>
    <p:extLst>
      <p:ext uri="{BB962C8B-B14F-4D97-AF65-F5344CB8AC3E}">
        <p14:creationId xmlns:p14="http://schemas.microsoft.com/office/powerpoint/2010/main" val="124792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r>
              <a:rPr lang="en-US" b="1" dirty="0">
                <a:latin typeface="Times New Roman" pitchFamily="18" charset="0"/>
                <a:ea typeface="ＭＳ Ｐゴシック" pitchFamily="34" charset="-128"/>
                <a:cs typeface="Times New Roman" pitchFamily="18" charset="0"/>
              </a:rPr>
              <a:t>Mind maps</a:t>
            </a:r>
          </a:p>
        </p:txBody>
      </p:sp>
      <p:sp>
        <p:nvSpPr>
          <p:cNvPr id="16387" name="Content Placeholder 2"/>
          <p:cNvSpPr>
            <a:spLocks noGrp="1"/>
          </p:cNvSpPr>
          <p:nvPr>
            <p:ph idx="1"/>
          </p:nvPr>
        </p:nvSpPr>
        <p:spPr/>
        <p:txBody>
          <a:bodyPr/>
          <a:lstStyle/>
          <a:p>
            <a:r>
              <a:rPr lang="en-US" dirty="0">
                <a:latin typeface="Times New Roman" pitchFamily="18" charset="0"/>
                <a:ea typeface="ＭＳ Ｐゴシック" pitchFamily="34" charset="-128"/>
                <a:cs typeface="Times New Roman" pitchFamily="18" charset="0"/>
              </a:rPr>
              <a:t>E</a:t>
            </a:r>
            <a:r>
              <a:rPr lang="lt-LT" dirty="0">
                <a:latin typeface="Times New Roman" pitchFamily="18" charset="0"/>
                <a:ea typeface="ＭＳ Ｐゴシック" pitchFamily="34" charset="-128"/>
                <a:cs typeface="Times New Roman" pitchFamily="18" charset="0"/>
              </a:rPr>
              <a:t>-</a:t>
            </a:r>
            <a:r>
              <a:rPr lang="en-US" dirty="0">
                <a:latin typeface="Times New Roman" pitchFamily="18" charset="0"/>
                <a:ea typeface="ＭＳ Ｐゴシック" pitchFamily="34" charset="-128"/>
                <a:cs typeface="Times New Roman" pitchFamily="18" charset="0"/>
              </a:rPr>
              <a:t>draw</a:t>
            </a:r>
            <a:r>
              <a:rPr lang="lt-LT" dirty="0">
                <a:latin typeface="Times New Roman" pitchFamily="18" charset="0"/>
                <a:ea typeface="ＭＳ Ｐゴシック" pitchFamily="34" charset="-128"/>
                <a:cs typeface="Times New Roman" pitchFamily="18" charset="0"/>
              </a:rPr>
              <a:t> </a:t>
            </a:r>
            <a:r>
              <a:rPr lang="en-US" dirty="0">
                <a:latin typeface="Times New Roman" pitchFamily="18" charset="0"/>
                <a:ea typeface="ＭＳ Ｐゴシック" pitchFamily="34" charset="-128"/>
                <a:cs typeface="Times New Roman" pitchFamily="18" charset="0"/>
              </a:rPr>
              <a:t>Mind</a:t>
            </a:r>
            <a:r>
              <a:rPr lang="lt-LT" dirty="0">
                <a:latin typeface="Times New Roman" pitchFamily="18" charset="0"/>
                <a:ea typeface="ＭＳ Ｐゴシック" pitchFamily="34" charset="-128"/>
                <a:cs typeface="Times New Roman" pitchFamily="18" charset="0"/>
              </a:rPr>
              <a:t> </a:t>
            </a:r>
            <a:r>
              <a:rPr lang="en-US" dirty="0">
                <a:latin typeface="Times New Roman" pitchFamily="18" charset="0"/>
                <a:ea typeface="ＭＳ Ｐゴシック" pitchFamily="34" charset="-128"/>
                <a:cs typeface="Times New Roman" pitchFamily="18" charset="0"/>
              </a:rPr>
              <a:t>Map, </a:t>
            </a:r>
          </a:p>
          <a:p>
            <a:r>
              <a:rPr lang="en-US" dirty="0">
                <a:latin typeface="Times New Roman" pitchFamily="18" charset="0"/>
                <a:ea typeface="ＭＳ Ｐゴシック" pitchFamily="34" charset="-128"/>
                <a:cs typeface="Times New Roman" pitchFamily="18" charset="0"/>
              </a:rPr>
              <a:t>Mind</a:t>
            </a:r>
            <a:r>
              <a:rPr lang="lt-LT" dirty="0">
                <a:latin typeface="Times New Roman" pitchFamily="18" charset="0"/>
                <a:ea typeface="ＭＳ Ｐゴシック" pitchFamily="34" charset="-128"/>
                <a:cs typeface="Times New Roman" pitchFamily="18" charset="0"/>
              </a:rPr>
              <a:t> </a:t>
            </a:r>
            <a:r>
              <a:rPr lang="en-US" dirty="0">
                <a:latin typeface="Times New Roman" pitchFamily="18" charset="0"/>
                <a:ea typeface="ＭＳ Ｐゴシック" pitchFamily="34" charset="-128"/>
                <a:cs typeface="Times New Roman" pitchFamily="18" charset="0"/>
              </a:rPr>
              <a:t>Manager,</a:t>
            </a:r>
          </a:p>
          <a:p>
            <a:r>
              <a:rPr lang="en-US" dirty="0">
                <a:latin typeface="Times New Roman" pitchFamily="18" charset="0"/>
                <a:ea typeface="ＭＳ Ｐゴシック" pitchFamily="34" charset="-128"/>
                <a:cs typeface="Times New Roman" pitchFamily="18" charset="0"/>
              </a:rPr>
              <a:t>Inspiration</a:t>
            </a:r>
          </a:p>
          <a:p>
            <a:r>
              <a:rPr lang="en-US" dirty="0">
                <a:latin typeface="Times New Roman" pitchFamily="18" charset="0"/>
                <a:ea typeface="ＭＳ Ｐゴシック" pitchFamily="34" charset="-128"/>
                <a:cs typeface="Times New Roman" pitchFamily="18" charset="0"/>
              </a:rPr>
              <a:t>Kids Inspiration</a:t>
            </a:r>
          </a:p>
          <a:p>
            <a:r>
              <a:rPr lang="lt-LT" dirty="0">
                <a:latin typeface="Times New Roman" pitchFamily="18" charset="0"/>
                <a:cs typeface="Times New Roman" pitchFamily="18" charset="0"/>
                <a:hlinkClick r:id="rId2"/>
              </a:rPr>
              <a:t>http://www.spicynodes.org/index.html</a:t>
            </a:r>
            <a:endParaRPr lang="lt-LT" dirty="0">
              <a:latin typeface="Times New Roman" pitchFamily="18" charset="0"/>
              <a:cs typeface="Times New Roman" pitchFamily="18" charset="0"/>
            </a:endParaRPr>
          </a:p>
          <a:p>
            <a:r>
              <a:rPr lang="en-US" dirty="0">
                <a:latin typeface="Times New Roman" pitchFamily="18" charset="0"/>
                <a:ea typeface="ＭＳ Ｐゴシック" pitchFamily="34" charset="-128"/>
                <a:cs typeface="Times New Roman" pitchFamily="18" charset="0"/>
              </a:rPr>
              <a:t>Etc.</a:t>
            </a:r>
            <a:r>
              <a:rPr lang="lt-LT" dirty="0">
                <a:latin typeface="Times New Roman" pitchFamily="18" charset="0"/>
                <a:ea typeface="ＭＳ Ｐゴシック" pitchFamily="34" charset="-128"/>
                <a:cs typeface="Times New Roman" pitchFamily="18" charset="0"/>
              </a:rPr>
              <a:t>.</a:t>
            </a:r>
            <a:endParaRPr lang="en-US" dirty="0">
              <a:latin typeface="Times New Roman" pitchFamily="18" charset="0"/>
              <a:ea typeface="ＭＳ Ｐゴシック" pitchFamily="34" charset="-128"/>
              <a:cs typeface="Times New Roman" pitchFamily="18" charset="0"/>
            </a:endParaRPr>
          </a:p>
          <a:p>
            <a:endParaRPr lang="en-US" dirty="0">
              <a:latin typeface="Times New Roman" pitchFamily="18" charset="0"/>
              <a:ea typeface="ＭＳ Ｐゴシック" pitchFamily="34" charset="-128"/>
              <a:cs typeface="Times New Roman" pitchFamily="18" charset="0"/>
            </a:endParaRPr>
          </a:p>
        </p:txBody>
      </p:sp>
      <p:sp>
        <p:nvSpPr>
          <p:cNvPr id="1638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bg1"/>
                </a:solidFill>
                <a:latin typeface="Arial" charset="0"/>
                <a:ea typeface="ＭＳ Ｐゴシック" pitchFamily="34" charset="-128"/>
              </a:defRPr>
            </a:lvl1pPr>
            <a:lvl2pPr marL="742950" indent="-285750" eaLnBrk="0" hangingPunct="0">
              <a:defRPr>
                <a:solidFill>
                  <a:schemeClr val="bg1"/>
                </a:solidFill>
                <a:latin typeface="Arial" charset="0"/>
                <a:ea typeface="ＭＳ Ｐゴシック" pitchFamily="34" charset="-128"/>
              </a:defRPr>
            </a:lvl2pPr>
            <a:lvl3pPr marL="1143000" indent="-228600" eaLnBrk="0" hangingPunct="0">
              <a:defRPr>
                <a:solidFill>
                  <a:schemeClr val="bg1"/>
                </a:solidFill>
                <a:latin typeface="Arial" charset="0"/>
                <a:ea typeface="ＭＳ Ｐゴシック" pitchFamily="34" charset="-128"/>
              </a:defRPr>
            </a:lvl3pPr>
            <a:lvl4pPr marL="1600200" indent="-228600" eaLnBrk="0" hangingPunct="0">
              <a:defRPr>
                <a:solidFill>
                  <a:schemeClr val="bg1"/>
                </a:solidFill>
                <a:latin typeface="Arial" charset="0"/>
                <a:ea typeface="ＭＳ Ｐゴシック" pitchFamily="34" charset="-128"/>
              </a:defRPr>
            </a:lvl4pPr>
            <a:lvl5pPr marL="2057400" indent="-228600" eaLnBrk="0" hangingPunct="0">
              <a:defRPr>
                <a:solidFill>
                  <a:schemeClr val="bg1"/>
                </a:solidFill>
                <a:latin typeface="Arial" charset="0"/>
                <a:ea typeface="ＭＳ Ｐゴシック" pitchFamily="34" charset="-128"/>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9pPr>
          </a:lstStyle>
          <a:p>
            <a:pPr eaLnBrk="1" hangingPunct="1">
              <a:buFont typeface="Arial" charset="0"/>
              <a:buNone/>
            </a:pPr>
            <a:fld id="{0475AD54-9C5D-4606-A48D-DD542767C4A2}" type="slidenum">
              <a:rPr lang="en-GB" smtClean="0">
                <a:solidFill>
                  <a:srgbClr val="000000"/>
                </a:solidFill>
                <a:latin typeface="Times New Roman" pitchFamily="18" charset="0"/>
                <a:cs typeface="Times New Roman" pitchFamily="18" charset="0"/>
              </a:rPr>
              <a:pPr eaLnBrk="1" hangingPunct="1">
                <a:buFont typeface="Arial" charset="0"/>
                <a:buNone/>
              </a:pPr>
              <a:t>22</a:t>
            </a:fld>
            <a:endParaRPr lang="en-GB" dirty="0">
              <a:solidFill>
                <a:srgbClr val="00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3872" y="3933056"/>
            <a:ext cx="5480472" cy="282554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1250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509325" y="1"/>
            <a:ext cx="2663359" cy="271204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330729" y="3996648"/>
            <a:ext cx="4318422" cy="285126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urinio vietos rezervavimo ženklas 1"/>
          <p:cNvSpPr txBox="1">
            <a:spLocks/>
          </p:cNvSpPr>
          <p:nvPr/>
        </p:nvSpPr>
        <p:spPr bwMode="auto">
          <a:xfrm>
            <a:off x="1722217" y="4797153"/>
            <a:ext cx="4608512" cy="961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180975" indent="-180975" algn="l" rtl="0" fontAlgn="base">
              <a:spcBef>
                <a:spcPct val="0"/>
              </a:spcBef>
              <a:spcAft>
                <a:spcPct val="40000"/>
              </a:spcAft>
              <a:buFont typeface="Wingdings" pitchFamily="2" charset="2"/>
              <a:buChar char="§"/>
              <a:defRPr sz="2000">
                <a:solidFill>
                  <a:schemeClr val="tx1"/>
                </a:solidFill>
                <a:latin typeface="+mn-lt"/>
                <a:ea typeface="+mn-ea"/>
                <a:cs typeface="+mn-cs"/>
              </a:defRPr>
            </a:lvl1pPr>
            <a:lvl2pPr marL="444500" indent="-261938" algn="l" rtl="0" fontAlgn="base">
              <a:spcBef>
                <a:spcPct val="0"/>
              </a:spcBef>
              <a:spcAft>
                <a:spcPct val="40000"/>
              </a:spcAft>
              <a:buChar char="–"/>
              <a:defRPr>
                <a:solidFill>
                  <a:schemeClr val="tx1"/>
                </a:solidFill>
                <a:latin typeface="+mn-lt"/>
                <a:cs typeface="+mn-cs"/>
              </a:defRPr>
            </a:lvl2pPr>
            <a:lvl3pPr marL="720725" indent="-274638" algn="l" rtl="0" fontAlgn="base">
              <a:spcBef>
                <a:spcPct val="0"/>
              </a:spcBef>
              <a:spcAft>
                <a:spcPct val="40000"/>
              </a:spcAft>
              <a:buChar char="•"/>
              <a:defRPr>
                <a:solidFill>
                  <a:schemeClr val="tx1"/>
                </a:solidFill>
                <a:latin typeface="+mn-lt"/>
                <a:cs typeface="+mn-cs"/>
              </a:defRPr>
            </a:lvl3pPr>
            <a:lvl4pPr marL="987425" indent="-265113" algn="l" rtl="0" fontAlgn="base">
              <a:spcBef>
                <a:spcPct val="0"/>
              </a:spcBef>
              <a:spcAft>
                <a:spcPct val="40000"/>
              </a:spcAft>
              <a:buChar char="–"/>
              <a:defRPr>
                <a:solidFill>
                  <a:schemeClr val="tx1"/>
                </a:solidFill>
                <a:latin typeface="+mn-lt"/>
                <a:cs typeface="+mn-cs"/>
              </a:defRPr>
            </a:lvl4pPr>
            <a:lvl5pPr marL="1254125" indent="-265113" algn="l" rtl="0" fontAlgn="base">
              <a:spcBef>
                <a:spcPct val="0"/>
              </a:spcBef>
              <a:spcAft>
                <a:spcPct val="40000"/>
              </a:spcAft>
              <a:buChar char="»"/>
              <a:defRPr>
                <a:solidFill>
                  <a:schemeClr val="tx1"/>
                </a:solidFill>
                <a:latin typeface="+mn-lt"/>
                <a:cs typeface="+mn-cs"/>
              </a:defRPr>
            </a:lvl5pPr>
            <a:lvl6pPr marL="1711325" indent="-265113" algn="l" rtl="0" fontAlgn="base">
              <a:spcBef>
                <a:spcPct val="0"/>
              </a:spcBef>
              <a:spcAft>
                <a:spcPct val="40000"/>
              </a:spcAft>
              <a:buChar char="»"/>
              <a:defRPr>
                <a:solidFill>
                  <a:schemeClr val="tx1"/>
                </a:solidFill>
                <a:latin typeface="+mn-lt"/>
                <a:cs typeface="+mn-cs"/>
              </a:defRPr>
            </a:lvl6pPr>
            <a:lvl7pPr marL="2168525" indent="-265113" algn="l" rtl="0" fontAlgn="base">
              <a:spcBef>
                <a:spcPct val="0"/>
              </a:spcBef>
              <a:spcAft>
                <a:spcPct val="40000"/>
              </a:spcAft>
              <a:buChar char="»"/>
              <a:defRPr>
                <a:solidFill>
                  <a:schemeClr val="tx1"/>
                </a:solidFill>
                <a:latin typeface="+mn-lt"/>
                <a:cs typeface="+mn-cs"/>
              </a:defRPr>
            </a:lvl7pPr>
            <a:lvl8pPr marL="2625725" indent="-265113" algn="l" rtl="0" fontAlgn="base">
              <a:spcBef>
                <a:spcPct val="0"/>
              </a:spcBef>
              <a:spcAft>
                <a:spcPct val="40000"/>
              </a:spcAft>
              <a:buChar char="»"/>
              <a:defRPr>
                <a:solidFill>
                  <a:schemeClr val="tx1"/>
                </a:solidFill>
                <a:latin typeface="+mn-lt"/>
                <a:cs typeface="+mn-cs"/>
              </a:defRPr>
            </a:lvl8pPr>
            <a:lvl9pPr marL="3082925" indent="-265113" algn="l" rtl="0" fontAlgn="base">
              <a:spcBef>
                <a:spcPct val="0"/>
              </a:spcBef>
              <a:spcAft>
                <a:spcPct val="40000"/>
              </a:spcAft>
              <a:buChar char="»"/>
              <a:defRPr>
                <a:solidFill>
                  <a:schemeClr val="tx1"/>
                </a:solidFill>
                <a:latin typeface="+mn-lt"/>
                <a:cs typeface="+mn-cs"/>
              </a:defRPr>
            </a:lvl9pPr>
          </a:lstStyle>
          <a:p>
            <a:pPr>
              <a:buClr>
                <a:srgbClr val="FEA501"/>
              </a:buClr>
            </a:pPr>
            <a:r>
              <a:rPr lang="lt-LT" sz="2400" kern="0" dirty="0">
                <a:solidFill>
                  <a:srgbClr val="000000"/>
                </a:solidFill>
                <a:latin typeface="Times New Roman" pitchFamily="18" charset="0"/>
                <a:cs typeface="Times New Roman" pitchFamily="18" charset="0"/>
                <a:hlinkClick r:id="rId6"/>
              </a:rPr>
              <a:t>http://www.wordle.net/gallery</a:t>
            </a:r>
            <a:endParaRPr lang="en-US" sz="2400" kern="0" dirty="0">
              <a:solidFill>
                <a:srgbClr val="000000"/>
              </a:solidFill>
              <a:latin typeface="Times New Roman" pitchFamily="18" charset="0"/>
              <a:cs typeface="Times New Roman" pitchFamily="18" charset="0"/>
            </a:endParaRPr>
          </a:p>
          <a:p>
            <a:pPr>
              <a:buClr>
                <a:srgbClr val="FEA501"/>
              </a:buClr>
            </a:pPr>
            <a:r>
              <a:rPr lang="lt-LT" sz="2400" kern="0" dirty="0">
                <a:solidFill>
                  <a:srgbClr val="000000"/>
                </a:solidFill>
                <a:latin typeface="Times New Roman" pitchFamily="18" charset="0"/>
                <a:cs typeface="Times New Roman" pitchFamily="18" charset="0"/>
                <a:hlinkClick r:id="rId7"/>
              </a:rPr>
              <a:t>http://www.tagxedo.com/app.html</a:t>
            </a:r>
            <a:endParaRPr lang="lt-LT" sz="2400" kern="0" dirty="0">
              <a:solidFill>
                <a:srgbClr val="000000"/>
              </a:solidFill>
              <a:latin typeface="Times New Roman" pitchFamily="18" charset="0"/>
              <a:cs typeface="Times New Roman" pitchFamily="18" charset="0"/>
            </a:endParaRPr>
          </a:p>
        </p:txBody>
      </p:sp>
      <p:pic>
        <p:nvPicPr>
          <p:cNvPr id="410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9352" y="188640"/>
            <a:ext cx="2109025" cy="268900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Antraštė 1"/>
          <p:cNvSpPr txBox="1">
            <a:spLocks/>
          </p:cNvSpPr>
          <p:nvPr/>
        </p:nvSpPr>
        <p:spPr>
          <a:xfrm>
            <a:off x="2065154" y="414696"/>
            <a:ext cx="8229600" cy="9051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t-LT" dirty="0">
                <a:latin typeface="Times New Roman" pitchFamily="18" charset="0"/>
                <a:cs typeface="Times New Roman" pitchFamily="18" charset="0"/>
              </a:rPr>
              <a:t>Tag Cloud</a:t>
            </a:r>
            <a:endParaRPr lang="lt-LT" sz="2800" dirty="0">
              <a:solidFill>
                <a:prstClr val="black"/>
              </a:solidFill>
              <a:latin typeface="Times New Roman" pitchFamily="18" charset="0"/>
              <a:cs typeface="Times New Roman" pitchFamily="18" charset="0"/>
            </a:endParaRPr>
          </a:p>
        </p:txBody>
      </p:sp>
      <p:pic>
        <p:nvPicPr>
          <p:cNvPr id="7" name="Picture 2" descr="http://tagcloudfreak.files.wordpress.com/2007/05/800px-web_20_map.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55878" y="1307764"/>
            <a:ext cx="4186352" cy="31397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792031"/>
      </p:ext>
    </p:extLst>
  </p:cSld>
  <p:clrMapOvr>
    <a:masterClrMapping/>
  </p:clrMapOvr>
  <p:transition spd="slow">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pic>
        <p:nvPicPr>
          <p:cNvPr id="4098" name="Picture 2" descr="http://elprincipederancagua.files.wordpress.com/2010/05/web-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696" y="258790"/>
            <a:ext cx="7272808" cy="680858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0" y="6478304"/>
            <a:ext cx="4572000" cy="276999"/>
          </a:xfrm>
          <a:prstGeom prst="rect">
            <a:avLst/>
          </a:prstGeom>
        </p:spPr>
        <p:txBody>
          <a:bodyPr>
            <a:spAutoFit/>
          </a:bodyPr>
          <a:lstStyle/>
          <a:p>
            <a:r>
              <a:rPr lang="lt-LT" sz="1200" dirty="0">
                <a:latin typeface="Times New Roman" pitchFamily="18" charset="0"/>
                <a:cs typeface="Times New Roman" pitchFamily="18" charset="0"/>
                <a:hlinkClick r:id="rId4"/>
              </a:rPr>
              <a:t>http://elprincipederancagua.files.wordpress.com/2010/05/web-2-0.jpg</a:t>
            </a:r>
            <a:r>
              <a:rPr lang="en-US" sz="1200" dirty="0">
                <a:latin typeface="Times New Roman" pitchFamily="18" charset="0"/>
                <a:cs typeface="Times New Roman" pitchFamily="18" charset="0"/>
              </a:rPr>
              <a:t> </a:t>
            </a:r>
            <a:endParaRPr lang="lt-LT" sz="1200" dirty="0">
              <a:latin typeface="Times New Roman" pitchFamily="18" charset="0"/>
              <a:cs typeface="Times New Roman" pitchFamily="18" charset="0"/>
            </a:endParaRPr>
          </a:p>
        </p:txBody>
      </p:sp>
      <p:graphicFrame>
        <p:nvGraphicFramePr>
          <p:cNvPr id="3" name="Object 2">
            <a:hlinkClick r:id="" action="ppaction://ole?verb=0"/>
            <a:extLst>
              <a:ext uri="{FF2B5EF4-FFF2-40B4-BE49-F238E27FC236}">
                <a16:creationId xmlns:a16="http://schemas.microsoft.com/office/drawing/2014/main" id="{2B86B4C1-C549-4FB1-977E-03ADE5865710}"/>
              </a:ext>
            </a:extLst>
          </p:cNvPr>
          <p:cNvGraphicFramePr>
            <a:graphicFrameLocks noChangeAspect="1"/>
          </p:cNvGraphicFramePr>
          <p:nvPr>
            <p:extLst>
              <p:ext uri="{D42A27DB-BD31-4B8C-83A1-F6EECF244321}">
                <p14:modId xmlns:p14="http://schemas.microsoft.com/office/powerpoint/2010/main" val="2007575984"/>
              </p:ext>
            </p:extLst>
          </p:nvPr>
        </p:nvGraphicFramePr>
        <p:xfrm>
          <a:off x="8981440" y="2856632"/>
          <a:ext cx="2204720" cy="1944441"/>
        </p:xfrm>
        <a:graphic>
          <a:graphicData uri="http://schemas.openxmlformats.org/presentationml/2006/ole">
            <mc:AlternateContent xmlns:mc="http://schemas.openxmlformats.org/markup-compatibility/2006">
              <mc:Choice xmlns:v="urn:schemas-microsoft-com:vml" Requires="v">
                <p:oleObj spid="_x0000_s1027" name="Document" showAsIcon="1" r:id="rId5" imgW="914400" imgH="806400" progId="Word.Document.12">
                  <p:embed/>
                </p:oleObj>
              </mc:Choice>
              <mc:Fallback>
                <p:oleObj name="Document" showAsIcon="1" r:id="rId5" imgW="914400" imgH="806400" progId="Word.Document.12">
                  <p:embed/>
                  <p:pic>
                    <p:nvPicPr>
                      <p:cNvPr id="0" name=""/>
                      <p:cNvPicPr/>
                      <p:nvPr/>
                    </p:nvPicPr>
                    <p:blipFill>
                      <a:blip r:embed="rId6"/>
                      <a:stretch>
                        <a:fillRect/>
                      </a:stretch>
                    </p:blipFill>
                    <p:spPr>
                      <a:xfrm>
                        <a:off x="8981440" y="2856632"/>
                        <a:ext cx="2204720" cy="1944441"/>
                      </a:xfrm>
                      <a:prstGeom prst="rect">
                        <a:avLst/>
                      </a:prstGeom>
                    </p:spPr>
                  </p:pic>
                </p:oleObj>
              </mc:Fallback>
            </mc:AlternateContent>
          </a:graphicData>
        </a:graphic>
      </p:graphicFrame>
    </p:spTree>
    <p:extLst>
      <p:ext uri="{BB962C8B-B14F-4D97-AF65-F5344CB8AC3E}">
        <p14:creationId xmlns:p14="http://schemas.microsoft.com/office/powerpoint/2010/main" val="3214458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eaLnBrk="0" fontAlgn="base" hangingPunct="0">
              <a:lnSpc>
                <a:spcPct val="100000"/>
              </a:lnSpc>
              <a:spcAft>
                <a:spcPct val="0"/>
              </a:spcAft>
            </a:pPr>
            <a:r>
              <a:rPr lang="lt-LT" altLang="lt-LT" dirty="0" err="1">
                <a:solidFill>
                  <a:srgbClr val="86BF59"/>
                </a:solidFill>
                <a:latin typeface="Times New Roman" panose="02020603050405020304" pitchFamily="18" charset="0"/>
                <a:cs typeface="Times New Roman" panose="02020603050405020304" pitchFamily="18" charset="0"/>
              </a:rPr>
              <a:t>Free</a:t>
            </a:r>
            <a:r>
              <a:rPr lang="lt-LT" altLang="lt-LT" dirty="0">
                <a:solidFill>
                  <a:srgbClr val="86BF59"/>
                </a:solidFill>
                <a:latin typeface="Times New Roman" panose="02020603050405020304" pitchFamily="18" charset="0"/>
                <a:cs typeface="Times New Roman" panose="02020603050405020304" pitchFamily="18" charset="0"/>
              </a:rPr>
              <a:t> </a:t>
            </a:r>
            <a:r>
              <a:rPr lang="lt-LT" altLang="lt-LT" dirty="0" err="1">
                <a:solidFill>
                  <a:srgbClr val="86BF59"/>
                </a:solidFill>
                <a:latin typeface="Times New Roman" panose="02020603050405020304" pitchFamily="18" charset="0"/>
                <a:cs typeface="Times New Roman" panose="02020603050405020304" pitchFamily="18" charset="0"/>
              </a:rPr>
              <a:t>Teacher</a:t>
            </a:r>
            <a:r>
              <a:rPr lang="lt-LT" altLang="lt-LT" dirty="0">
                <a:solidFill>
                  <a:srgbClr val="86BF59"/>
                </a:solidFill>
                <a:latin typeface="Times New Roman" panose="02020603050405020304" pitchFamily="18" charset="0"/>
                <a:cs typeface="Times New Roman" panose="02020603050405020304" pitchFamily="18" charset="0"/>
              </a:rPr>
              <a:t> </a:t>
            </a:r>
            <a:r>
              <a:rPr lang="lt-LT" altLang="lt-LT" dirty="0" err="1">
                <a:solidFill>
                  <a:srgbClr val="86BF59"/>
                </a:solidFill>
                <a:latin typeface="Times New Roman" panose="02020603050405020304" pitchFamily="18" charset="0"/>
                <a:cs typeface="Times New Roman" panose="02020603050405020304" pitchFamily="18" charset="0"/>
              </a:rPr>
              <a:t>Technology</a:t>
            </a:r>
            <a:r>
              <a:rPr lang="lt-LT" altLang="lt-LT" dirty="0">
                <a:solidFill>
                  <a:srgbClr val="86BF59"/>
                </a:solidFill>
                <a:latin typeface="Times New Roman" panose="02020603050405020304" pitchFamily="18" charset="0"/>
                <a:cs typeface="Times New Roman" panose="02020603050405020304" pitchFamily="18" charset="0"/>
              </a:rPr>
              <a:t> Tools</a:t>
            </a:r>
            <a:endParaRPr lang="lt-LT" dirty="0">
              <a:latin typeface="Times New Roman" panose="02020603050405020304" pitchFamily="18" charset="0"/>
              <a:cs typeface="Times New Roman" panose="02020603050405020304" pitchFamily="18" charset="0"/>
            </a:endParaRPr>
          </a:p>
        </p:txBody>
      </p:sp>
      <p:sp>
        <p:nvSpPr>
          <p:cNvPr id="8" name="Text Placeholder 7"/>
          <p:cNvSpPr>
            <a:spLocks noGrp="1"/>
          </p:cNvSpPr>
          <p:nvPr>
            <p:ph type="body" idx="1"/>
          </p:nvPr>
        </p:nvSpPr>
        <p:spPr/>
        <p:txBody>
          <a:bodyPr/>
          <a:lstStyle/>
          <a:p>
            <a:endParaRPr lang="lt-LT"/>
          </a:p>
        </p:txBody>
      </p:sp>
      <p:sp>
        <p:nvSpPr>
          <p:cNvPr id="9" name="Text Placeholder 8"/>
          <p:cNvSpPr>
            <a:spLocks noGrp="1"/>
          </p:cNvSpPr>
          <p:nvPr>
            <p:ph type="body" sz="quarter" idx="3"/>
          </p:nvPr>
        </p:nvSpPr>
        <p:spPr/>
        <p:txBody>
          <a:bodyPr/>
          <a:lstStyle/>
          <a:p>
            <a:endParaRPr lang="lt-LT"/>
          </a:p>
        </p:txBody>
      </p:sp>
      <p:sp>
        <p:nvSpPr>
          <p:cNvPr id="10" name="Content Placeholder 9"/>
          <p:cNvSpPr>
            <a:spLocks noGrp="1"/>
          </p:cNvSpPr>
          <p:nvPr>
            <p:ph sz="quarter" idx="4"/>
          </p:nvPr>
        </p:nvSpPr>
        <p:spPr/>
        <p:txBody>
          <a:bodyPr/>
          <a:lstStyle/>
          <a:p>
            <a:r>
              <a:rPr lang="en-US" u="sng" dirty="0">
                <a:solidFill>
                  <a:srgbClr val="0000FF"/>
                </a:solidFill>
                <a:latin typeface="Times New Roman" panose="02020603050405020304" pitchFamily="18" charset="0"/>
                <a:cs typeface="Times New Roman" panose="02020603050405020304" pitchFamily="18" charset="0"/>
                <a:hlinkClick r:id="rId2"/>
              </a:rPr>
              <a:t>Take Our Teacher Poll!</a:t>
            </a:r>
            <a:endParaRPr lang="en-US" dirty="0">
              <a:latin typeface="Times New Roman" panose="02020603050405020304" pitchFamily="18" charset="0"/>
              <a:cs typeface="Times New Roman" panose="02020603050405020304" pitchFamily="18" charset="0"/>
            </a:endParaRPr>
          </a:p>
          <a:p>
            <a:r>
              <a:rPr lang="en-US" u="sng" dirty="0">
                <a:solidFill>
                  <a:srgbClr val="0000FF"/>
                </a:solidFill>
                <a:latin typeface="Times New Roman" panose="02020603050405020304" pitchFamily="18" charset="0"/>
                <a:cs typeface="Times New Roman" panose="02020603050405020304" pitchFamily="18" charset="0"/>
                <a:hlinkClick r:id="rId3"/>
              </a:rPr>
              <a:t>Teacher Message Board</a:t>
            </a:r>
            <a:endParaRPr lang="en-US" dirty="0">
              <a:latin typeface="Times New Roman" panose="02020603050405020304" pitchFamily="18" charset="0"/>
              <a:cs typeface="Times New Roman" panose="02020603050405020304" pitchFamily="18" charset="0"/>
            </a:endParaRPr>
          </a:p>
          <a:p>
            <a:r>
              <a:rPr lang="en-US" u="sng" dirty="0">
                <a:solidFill>
                  <a:srgbClr val="0000FF"/>
                </a:solidFill>
                <a:latin typeface="Times New Roman" panose="02020603050405020304" pitchFamily="18" charset="0"/>
                <a:cs typeface="Times New Roman" panose="02020603050405020304" pitchFamily="18" charset="0"/>
                <a:hlinkClick r:id="rId4"/>
              </a:rPr>
              <a:t>Teacher Motivator</a:t>
            </a:r>
            <a:endParaRPr lang="en-US" dirty="0">
              <a:latin typeface="Times New Roman" panose="02020603050405020304" pitchFamily="18" charset="0"/>
              <a:cs typeface="Times New Roman" panose="02020603050405020304" pitchFamily="18" charset="0"/>
            </a:endParaRPr>
          </a:p>
          <a:p>
            <a:r>
              <a:rPr lang="en-US" u="sng" dirty="0">
                <a:solidFill>
                  <a:srgbClr val="0000FF"/>
                </a:solidFill>
                <a:latin typeface="Times New Roman" panose="02020603050405020304" pitchFamily="18" charset="0"/>
                <a:cs typeface="Times New Roman" panose="02020603050405020304" pitchFamily="18" charset="0"/>
                <a:hlinkClick r:id="rId5"/>
              </a:rPr>
              <a:t>Teacher Software</a:t>
            </a:r>
            <a:endParaRPr lang="en-US" dirty="0">
              <a:latin typeface="Times New Roman" panose="02020603050405020304" pitchFamily="18" charset="0"/>
              <a:cs typeface="Times New Roman" panose="02020603050405020304" pitchFamily="18" charset="0"/>
            </a:endParaRPr>
          </a:p>
          <a:p>
            <a:r>
              <a:rPr lang="en-US" u="sng" dirty="0">
                <a:solidFill>
                  <a:srgbClr val="0000FF"/>
                </a:solidFill>
                <a:latin typeface="Times New Roman" panose="02020603050405020304" pitchFamily="18" charset="0"/>
                <a:cs typeface="Times New Roman" panose="02020603050405020304" pitchFamily="18" charset="0"/>
                <a:hlinkClick r:id="rId6"/>
              </a:rPr>
              <a:t>Web Site Maker</a:t>
            </a:r>
            <a:endParaRPr lang="en-US" dirty="0">
              <a:latin typeface="Times New Roman" panose="02020603050405020304" pitchFamily="18" charset="0"/>
              <a:cs typeface="Times New Roman" panose="02020603050405020304" pitchFamily="18" charset="0"/>
            </a:endParaRPr>
          </a:p>
          <a:p>
            <a:r>
              <a:rPr lang="en-US" u="sng" dirty="0">
                <a:solidFill>
                  <a:srgbClr val="0000FF"/>
                </a:solidFill>
                <a:latin typeface="Times New Roman" panose="02020603050405020304" pitchFamily="18" charset="0"/>
                <a:cs typeface="Times New Roman" panose="02020603050405020304" pitchFamily="18" charset="0"/>
                <a:hlinkClick r:id="rId7"/>
              </a:rPr>
              <a:t>Weekly Teacher Tips Newsletter</a:t>
            </a:r>
            <a:endParaRPr lang="en-US" dirty="0">
              <a:latin typeface="Times New Roman" panose="02020603050405020304" pitchFamily="18" charset="0"/>
              <a:cs typeface="Times New Roman" panose="02020603050405020304" pitchFamily="18" charset="0"/>
            </a:endParaRPr>
          </a:p>
          <a:p>
            <a:endParaRPr lang="lt-LT" dirty="0"/>
          </a:p>
        </p:txBody>
      </p:sp>
      <p:sp>
        <p:nvSpPr>
          <p:cNvPr id="7" name="Rectangle 2"/>
          <p:cNvSpPr>
            <a:spLocks noChangeArrowheads="1"/>
          </p:cNvSpPr>
          <p:nvPr/>
        </p:nvSpPr>
        <p:spPr bwMode="auto">
          <a:xfrm>
            <a:off x="1524001" y="864733"/>
            <a:ext cx="65" cy="32793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19025" numCol="1" anchor="ctr" anchorCtr="0" compatLnSpc="1">
            <a:prstTxWarp prst="textNoShape">
              <a:avLst/>
            </a:prstTxWarp>
            <a:spAutoFit/>
          </a:bodyPr>
          <a:lstStyle/>
          <a:p>
            <a:pPr defTabSz="685800" eaLnBrk="0" fontAlgn="base" hangingPunct="0">
              <a:spcBef>
                <a:spcPct val="0"/>
              </a:spcBef>
              <a:spcAft>
                <a:spcPct val="0"/>
              </a:spcAft>
            </a:pPr>
            <a:endParaRPr lang="lt-LT" altLang="lt-LT" sz="1350" dirty="0">
              <a:latin typeface="Times New Roman" panose="02020603050405020304" pitchFamily="18" charset="0"/>
              <a:cs typeface="Times New Roman" panose="02020603050405020304" pitchFamily="18" charset="0"/>
            </a:endParaRPr>
          </a:p>
        </p:txBody>
      </p:sp>
      <p:sp>
        <p:nvSpPr>
          <p:cNvPr id="11" name="Content Placeholder 10"/>
          <p:cNvSpPr>
            <a:spLocks noGrp="1"/>
          </p:cNvSpPr>
          <p:nvPr>
            <p:ph sz="half" idx="2"/>
          </p:nvPr>
        </p:nvSpPr>
        <p:spPr/>
        <p:txBody>
          <a:bodyPr/>
          <a:lstStyle/>
          <a:p>
            <a:r>
              <a:rPr lang="en-US" u="sng" dirty="0">
                <a:solidFill>
                  <a:srgbClr val="0000FF"/>
                </a:solidFill>
                <a:latin typeface="Times New Roman" panose="02020603050405020304" pitchFamily="18" charset="0"/>
                <a:cs typeface="Times New Roman" panose="02020603050405020304" pitchFamily="18" charset="0"/>
                <a:hlinkClick r:id="rId8"/>
              </a:rPr>
              <a:t>Animated Educational Arcade</a:t>
            </a:r>
            <a:endParaRPr lang="en-US" dirty="0">
              <a:latin typeface="Times New Roman" panose="02020603050405020304" pitchFamily="18" charset="0"/>
              <a:cs typeface="Times New Roman" panose="02020603050405020304" pitchFamily="18" charset="0"/>
            </a:endParaRPr>
          </a:p>
          <a:p>
            <a:r>
              <a:rPr lang="en-US" u="sng" dirty="0">
                <a:solidFill>
                  <a:srgbClr val="0000FF"/>
                </a:solidFill>
                <a:latin typeface="Times New Roman" panose="02020603050405020304" pitchFamily="18" charset="0"/>
                <a:cs typeface="Times New Roman" panose="02020603050405020304" pitchFamily="18" charset="0"/>
                <a:hlinkClick r:id="rId9"/>
              </a:rPr>
              <a:t>Classroom Calculators</a:t>
            </a:r>
            <a:endParaRPr lang="en-US" dirty="0">
              <a:latin typeface="Times New Roman" panose="02020603050405020304" pitchFamily="18" charset="0"/>
              <a:cs typeface="Times New Roman" panose="02020603050405020304" pitchFamily="18" charset="0"/>
            </a:endParaRPr>
          </a:p>
          <a:p>
            <a:r>
              <a:rPr lang="en-US" u="sng" dirty="0">
                <a:solidFill>
                  <a:srgbClr val="0000FF"/>
                </a:solidFill>
                <a:latin typeface="Times New Roman" panose="02020603050405020304" pitchFamily="18" charset="0"/>
                <a:cs typeface="Times New Roman" panose="02020603050405020304" pitchFamily="18" charset="0"/>
                <a:hlinkClick r:id="rId10"/>
              </a:rPr>
              <a:t>Educational Games</a:t>
            </a:r>
            <a:endParaRPr lang="en-US" dirty="0">
              <a:latin typeface="Times New Roman" panose="02020603050405020304" pitchFamily="18" charset="0"/>
              <a:cs typeface="Times New Roman" panose="02020603050405020304" pitchFamily="18" charset="0"/>
            </a:endParaRPr>
          </a:p>
          <a:p>
            <a:r>
              <a:rPr lang="en-US" u="sng" dirty="0">
                <a:solidFill>
                  <a:srgbClr val="0000FF"/>
                </a:solidFill>
                <a:latin typeface="Times New Roman" panose="02020603050405020304" pitchFamily="18" charset="0"/>
                <a:cs typeface="Times New Roman" panose="02020603050405020304" pitchFamily="18" charset="0"/>
                <a:hlinkClick r:id="rId11"/>
              </a:rPr>
              <a:t>Free Email Accounts</a:t>
            </a:r>
            <a:endParaRPr lang="en-US" dirty="0">
              <a:latin typeface="Times New Roman" panose="02020603050405020304" pitchFamily="18" charset="0"/>
              <a:cs typeface="Times New Roman" panose="02020603050405020304" pitchFamily="18" charset="0"/>
            </a:endParaRPr>
          </a:p>
          <a:p>
            <a:r>
              <a:rPr lang="en-US" u="sng" dirty="0">
                <a:solidFill>
                  <a:srgbClr val="0000FF"/>
                </a:solidFill>
                <a:latin typeface="Times New Roman" panose="02020603050405020304" pitchFamily="18" charset="0"/>
                <a:cs typeface="Times New Roman" panose="02020603050405020304" pitchFamily="18" charset="0"/>
                <a:hlinkClick r:id="rId12"/>
              </a:rPr>
              <a:t>Hand Writing Simulator</a:t>
            </a:r>
            <a:endParaRPr lang="en-US" dirty="0">
              <a:latin typeface="Times New Roman" panose="02020603050405020304" pitchFamily="18" charset="0"/>
              <a:cs typeface="Times New Roman" panose="02020603050405020304" pitchFamily="18" charset="0"/>
            </a:endParaRPr>
          </a:p>
          <a:p>
            <a:r>
              <a:rPr lang="en-US" u="sng" dirty="0">
                <a:solidFill>
                  <a:srgbClr val="0000FF"/>
                </a:solidFill>
                <a:latin typeface="Times New Roman" panose="02020603050405020304" pitchFamily="18" charset="0"/>
                <a:cs typeface="Times New Roman" panose="02020603050405020304" pitchFamily="18" charset="0"/>
                <a:hlinkClick r:id="rId13"/>
              </a:rPr>
              <a:t>Online Calendar Maker</a:t>
            </a:r>
            <a:endParaRPr lang="en-US" dirty="0">
              <a:latin typeface="Times New Roman" panose="02020603050405020304" pitchFamily="18" charset="0"/>
              <a:cs typeface="Times New Roman" panose="02020603050405020304" pitchFamily="18" charset="0"/>
            </a:endParaRPr>
          </a:p>
          <a:p>
            <a:endParaRPr lang="lt-LT" dirty="0"/>
          </a:p>
        </p:txBody>
      </p:sp>
    </p:spTree>
    <p:extLst>
      <p:ext uri="{BB962C8B-B14F-4D97-AF65-F5344CB8AC3E}">
        <p14:creationId xmlns:p14="http://schemas.microsoft.com/office/powerpoint/2010/main" val="2240930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dirty="0" err="1">
                <a:latin typeface="Times New Roman" panose="02020603050405020304" pitchFamily="18" charset="0"/>
                <a:cs typeface="Times New Roman" panose="02020603050405020304" pitchFamily="18" charset="0"/>
              </a:rPr>
              <a:t>Useful</a:t>
            </a:r>
            <a:r>
              <a:rPr lang="lt-LT" dirty="0">
                <a:latin typeface="Times New Roman" panose="02020603050405020304" pitchFamily="18" charset="0"/>
                <a:cs typeface="Times New Roman" panose="02020603050405020304" pitchFamily="18" charset="0"/>
              </a:rPr>
              <a:t> links</a:t>
            </a:r>
          </a:p>
        </p:txBody>
      </p:sp>
      <p:sp>
        <p:nvSpPr>
          <p:cNvPr id="3" name="Content Placeholder 2"/>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hlinkClick r:id="rId2"/>
              </a:rPr>
              <a:t>Online web tools for creative educators &amp; trainers</a:t>
            </a:r>
            <a:endParaRPr lang="lt-LT"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hlinkClick r:id="rId3"/>
              </a:rPr>
              <a:t>15 Free Tools for Web-based </a:t>
            </a:r>
            <a:r>
              <a:rPr lang="en-US" dirty="0" err="1">
                <a:latin typeface="Times New Roman" panose="02020603050405020304" pitchFamily="18" charset="0"/>
                <a:cs typeface="Times New Roman" panose="02020603050405020304" pitchFamily="18" charset="0"/>
                <a:hlinkClick r:id="rId3"/>
              </a:rPr>
              <a:t>Collaboratio</a:t>
            </a:r>
            <a:r>
              <a:rPr lang="lt-LT" dirty="0">
                <a:latin typeface="Times New Roman" panose="02020603050405020304" pitchFamily="18" charset="0"/>
                <a:cs typeface="Times New Roman" panose="02020603050405020304" pitchFamily="18" charset="0"/>
                <a:hlinkClick r:id="rId3"/>
              </a:rPr>
              <a:t>n:  </a:t>
            </a:r>
            <a:endParaRPr lang="en-US" dirty="0">
              <a:latin typeface="Times New Roman" panose="02020603050405020304" pitchFamily="18" charset="0"/>
              <a:cs typeface="Times New Roman" panose="02020603050405020304" pitchFamily="18" charset="0"/>
            </a:endParaRPr>
          </a:p>
          <a:p>
            <a:r>
              <a:rPr lang="lt-LT" dirty="0">
                <a:latin typeface="Times New Roman" panose="02020603050405020304" pitchFamily="18" charset="0"/>
                <a:cs typeface="Times New Roman" panose="02020603050405020304" pitchFamily="18" charset="0"/>
                <a:hlinkClick r:id="rId4"/>
              </a:rPr>
              <a:t>Virtual </a:t>
            </a:r>
            <a:r>
              <a:rPr lang="lt-LT" dirty="0" err="1">
                <a:latin typeface="Times New Roman" panose="02020603050405020304" pitchFamily="18" charset="0"/>
                <a:cs typeface="Times New Roman" panose="02020603050405020304" pitchFamily="18" charset="0"/>
                <a:hlinkClick r:id="rId4"/>
              </a:rPr>
              <a:t>Classroom</a:t>
            </a:r>
            <a:r>
              <a:rPr lang="lt-LT" dirty="0">
                <a:latin typeface="Times New Roman" panose="02020603050405020304" pitchFamily="18" charset="0"/>
                <a:cs typeface="Times New Roman" panose="02020603050405020304" pitchFamily="18" charset="0"/>
                <a:hlinkClick r:id="rId4"/>
              </a:rPr>
              <a:t> </a:t>
            </a:r>
            <a:r>
              <a:rPr lang="lt-LT" dirty="0" err="1">
                <a:latin typeface="Times New Roman" panose="02020603050405020304" pitchFamily="18" charset="0"/>
                <a:cs typeface="Times New Roman" panose="02020603050405020304" pitchFamily="18" charset="0"/>
                <a:hlinkClick r:id="rId4"/>
              </a:rPr>
              <a:t>Software</a:t>
            </a:r>
            <a:endParaRPr lang="lt-LT" dirty="0">
              <a:latin typeface="Times New Roman" panose="02020603050405020304" pitchFamily="18" charset="0"/>
              <a:cs typeface="Times New Roman" panose="02020603050405020304" pitchFamily="18" charset="0"/>
            </a:endParaRPr>
          </a:p>
          <a:p>
            <a:r>
              <a:rPr lang="lt-LT" dirty="0">
                <a:latin typeface="Times New Roman" panose="02020603050405020304" pitchFamily="18" charset="0"/>
                <a:cs typeface="Times New Roman" panose="02020603050405020304" pitchFamily="18" charset="0"/>
              </a:rPr>
              <a:t> </a:t>
            </a:r>
            <a:r>
              <a:rPr lang="lt-LT" dirty="0">
                <a:latin typeface="Times New Roman" panose="02020603050405020304" pitchFamily="18" charset="0"/>
                <a:cs typeface="Times New Roman" panose="02020603050405020304" pitchFamily="18" charset="0"/>
                <a:hlinkClick r:id="rId5"/>
              </a:rPr>
              <a:t>Tools </a:t>
            </a:r>
            <a:r>
              <a:rPr lang="lt-LT" dirty="0" err="1">
                <a:latin typeface="Times New Roman" panose="02020603050405020304" pitchFamily="18" charset="0"/>
                <a:cs typeface="Times New Roman" panose="02020603050405020304" pitchFamily="18" charset="0"/>
                <a:hlinkClick r:id="rId5"/>
              </a:rPr>
              <a:t>for</a:t>
            </a:r>
            <a:r>
              <a:rPr lang="lt-LT" dirty="0">
                <a:latin typeface="Times New Roman" panose="02020603050405020304" pitchFamily="18" charset="0"/>
                <a:cs typeface="Times New Roman" panose="02020603050405020304" pitchFamily="18" charset="0"/>
                <a:hlinkClick r:id="rId5"/>
              </a:rPr>
              <a:t> </a:t>
            </a:r>
            <a:r>
              <a:rPr lang="lt-LT" dirty="0" err="1">
                <a:latin typeface="Times New Roman" panose="02020603050405020304" pitchFamily="18" charset="0"/>
                <a:cs typeface="Times New Roman" panose="02020603050405020304" pitchFamily="18" charset="0"/>
                <a:hlinkClick r:id="rId5"/>
              </a:rPr>
              <a:t>educators</a:t>
            </a:r>
            <a:r>
              <a:rPr lang="lt-LT" dirty="0">
                <a:latin typeface="Times New Roman" panose="02020603050405020304" pitchFamily="18" charset="0"/>
                <a:cs typeface="Times New Roman" panose="02020603050405020304" pitchFamily="18" charset="0"/>
                <a:hlinkClick r:id="rId5"/>
              </a:rPr>
              <a:t> </a:t>
            </a:r>
            <a:r>
              <a:rPr lang="lt-LT"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Free tools for teaching - printable worksheets, </a:t>
            </a:r>
            <a:r>
              <a:rPr lang="lt-LT" dirty="0" err="1">
                <a:latin typeface="Times New Roman" panose="02020603050405020304" pitchFamily="18" charset="0"/>
                <a:cs typeface="Times New Roman" panose="02020603050405020304" pitchFamily="18" charset="0"/>
              </a:rPr>
              <a:t>board</a:t>
            </a:r>
            <a:r>
              <a:rPr lang="lt-LT" dirty="0">
                <a:latin typeface="Times New Roman" panose="02020603050405020304" pitchFamily="18" charset="0"/>
                <a:cs typeface="Times New Roman" panose="02020603050405020304" pitchFamily="18" charset="0"/>
              </a:rPr>
              <a:t> </a:t>
            </a:r>
            <a:r>
              <a:rPr lang="lt-LT" dirty="0" err="1">
                <a:latin typeface="Times New Roman" panose="02020603050405020304" pitchFamily="18" charset="0"/>
                <a:cs typeface="Times New Roman" panose="02020603050405020304" pitchFamily="18" charset="0"/>
              </a:rPr>
              <a:t>games</a:t>
            </a:r>
            <a:r>
              <a:rPr lang="lt-LT" dirty="0">
                <a:latin typeface="Times New Roman" panose="02020603050405020304" pitchFamily="18" charset="0"/>
                <a:cs typeface="Times New Roman" panose="02020603050405020304" pitchFamily="18" charset="0"/>
              </a:rPr>
              <a:t>, </a:t>
            </a:r>
            <a:r>
              <a:rPr lang="lt-LT" dirty="0" err="1">
                <a:latin typeface="Times New Roman" panose="02020603050405020304" pitchFamily="18" charset="0"/>
                <a:cs typeface="Times New Roman" panose="02020603050405020304" pitchFamily="18" charset="0"/>
              </a:rPr>
              <a:t>Crossword</a:t>
            </a:r>
            <a:r>
              <a:rPr lang="lt-LT" dirty="0">
                <a:latin typeface="Times New Roman" panose="02020603050405020304" pitchFamily="18" charset="0"/>
                <a:cs typeface="Times New Roman" panose="02020603050405020304" pitchFamily="18" charset="0"/>
              </a:rPr>
              <a:t>, </a:t>
            </a:r>
            <a:r>
              <a:rPr lang="lt-LT" dirty="0" err="1">
                <a:latin typeface="Times New Roman" panose="02020603050405020304" pitchFamily="18" charset="0"/>
                <a:cs typeface="Times New Roman" panose="02020603050405020304" pitchFamily="18" charset="0"/>
              </a:rPr>
              <a:t>Maze</a:t>
            </a:r>
            <a:r>
              <a:rPr lang="lt-LT" dirty="0">
                <a:latin typeface="Times New Roman" panose="02020603050405020304" pitchFamily="18" charset="0"/>
                <a:cs typeface="Times New Roman" panose="02020603050405020304" pitchFamily="18" charset="0"/>
              </a:rPr>
              <a:t>, Domino, </a:t>
            </a:r>
            <a:r>
              <a:rPr lang="lt-LT" dirty="0" err="1">
                <a:latin typeface="Times New Roman" panose="02020603050405020304" pitchFamily="18" charset="0"/>
                <a:cs typeface="Times New Roman" panose="02020603050405020304" pitchFamily="18" charset="0"/>
              </a:rPr>
              <a:t>Bingo</a:t>
            </a:r>
            <a:r>
              <a:rPr lang="lt-LT" dirty="0">
                <a:latin typeface="Times New Roman" panose="02020603050405020304" pitchFamily="18" charset="0"/>
                <a:cs typeface="Times New Roman" panose="02020603050405020304" pitchFamily="18" charset="0"/>
              </a:rPr>
              <a:t>, </a:t>
            </a:r>
            <a:r>
              <a:rPr lang="lt-LT" dirty="0" err="1">
                <a:latin typeface="Times New Roman" panose="02020603050405020304" pitchFamily="18" charset="0"/>
                <a:cs typeface="Times New Roman" panose="02020603050405020304" pitchFamily="18" charset="0"/>
              </a:rPr>
              <a:t>Puzzle</a:t>
            </a:r>
            <a:r>
              <a:rPr lang="lt-LT" dirty="0">
                <a:latin typeface="Times New Roman" panose="02020603050405020304" pitchFamily="18" charset="0"/>
                <a:cs typeface="Times New Roman" panose="02020603050405020304" pitchFamily="18" charset="0"/>
              </a:rPr>
              <a:t> </a:t>
            </a:r>
            <a:r>
              <a:rPr lang="lt-LT" dirty="0" err="1">
                <a:latin typeface="Times New Roman" panose="02020603050405020304" pitchFamily="18" charset="0"/>
                <a:cs typeface="Times New Roman" panose="02020603050405020304" pitchFamily="18" charset="0"/>
              </a:rPr>
              <a:t>Maker</a:t>
            </a:r>
            <a:r>
              <a:rPr lang="lt-LT"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classroom </a:t>
            </a:r>
            <a:r>
              <a:rPr lang="en-US" dirty="0" err="1">
                <a:latin typeface="Times New Roman" panose="02020603050405020304" pitchFamily="18" charset="0"/>
                <a:cs typeface="Times New Roman" panose="02020603050405020304" pitchFamily="18" charset="0"/>
              </a:rPr>
              <a:t>printables</a:t>
            </a:r>
            <a:r>
              <a:rPr lang="en-US" dirty="0">
                <a:latin typeface="Times New Roman" panose="02020603050405020304" pitchFamily="18" charset="0"/>
                <a:cs typeface="Times New Roman" panose="02020603050405020304" pitchFamily="18" charset="0"/>
              </a:rPr>
              <a:t> and on-line worksheet templates with images</a:t>
            </a:r>
            <a:r>
              <a:rPr lang="lt-LT"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hlinkClick r:id="rId6"/>
              </a:rPr>
              <a:t>31 Free Social Bookmarking Tools For Educators</a:t>
            </a:r>
            <a:endParaRPr lang="lt-LT"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hlinkClick r:id="rId7"/>
              </a:rPr>
              <a:t>What’s </a:t>
            </a:r>
            <a:r>
              <a:rPr lang="en-US" dirty="0" err="1">
                <a:latin typeface="Times New Roman" panose="02020603050405020304" pitchFamily="18" charset="0"/>
                <a:cs typeface="Times New Roman" panose="02020603050405020304" pitchFamily="18" charset="0"/>
                <a:hlinkClick r:id="rId7"/>
              </a:rPr>
              <a:t>APPening</a:t>
            </a:r>
            <a:r>
              <a:rPr lang="en-US" dirty="0">
                <a:latin typeface="Times New Roman" panose="02020603050405020304" pitchFamily="18" charset="0"/>
                <a:cs typeface="Times New Roman" panose="02020603050405020304" pitchFamily="18" charset="0"/>
                <a:hlinkClick r:id="rId7"/>
              </a:rPr>
              <a:t> in Microsoft Education</a:t>
            </a:r>
            <a:endParaRPr lang="lt-LT" dirty="0">
              <a:latin typeface="Times New Roman" panose="02020603050405020304" pitchFamily="18" charset="0"/>
              <a:cs typeface="Times New Roman" panose="02020603050405020304" pitchFamily="18" charset="0"/>
            </a:endParaRPr>
          </a:p>
          <a:p>
            <a:r>
              <a:rPr lang="lt-LT" dirty="0">
                <a:latin typeface="Times New Roman" panose="02020603050405020304" pitchFamily="18" charset="0"/>
                <a:cs typeface="Times New Roman" panose="02020603050405020304" pitchFamily="18" charset="0"/>
                <a:hlinkClick r:id="rId8"/>
              </a:rPr>
              <a:t>Top </a:t>
            </a:r>
            <a:r>
              <a:rPr lang="lt-LT" dirty="0" err="1">
                <a:latin typeface="Times New Roman" panose="02020603050405020304" pitchFamily="18" charset="0"/>
                <a:cs typeface="Times New Roman" panose="02020603050405020304" pitchFamily="18" charset="0"/>
                <a:hlinkClick r:id="rId8"/>
              </a:rPr>
              <a:t>free</a:t>
            </a:r>
            <a:r>
              <a:rPr lang="lt-LT" dirty="0">
                <a:latin typeface="Times New Roman" panose="02020603050405020304" pitchFamily="18" charset="0"/>
                <a:cs typeface="Times New Roman" panose="02020603050405020304" pitchFamily="18" charset="0"/>
                <a:hlinkClick r:id="rId8"/>
              </a:rPr>
              <a:t> </a:t>
            </a:r>
            <a:r>
              <a:rPr lang="lt-LT" dirty="0" err="1">
                <a:latin typeface="Times New Roman" panose="02020603050405020304" pitchFamily="18" charset="0"/>
                <a:cs typeface="Times New Roman" panose="02020603050405020304" pitchFamily="18" charset="0"/>
                <a:hlinkClick r:id="rId8"/>
              </a:rPr>
              <a:t>apps</a:t>
            </a:r>
            <a:endParaRPr lang="lt-LT" dirty="0">
              <a:latin typeface="Times New Roman" panose="02020603050405020304" pitchFamily="18" charset="0"/>
              <a:cs typeface="Times New Roman" panose="02020603050405020304" pitchFamily="18" charset="0"/>
            </a:endParaRPr>
          </a:p>
          <a:p>
            <a:pPr marL="0" indent="0">
              <a:buNone/>
            </a:pPr>
            <a:endParaRPr lang="lt-LT" dirty="0">
              <a:latin typeface="Times New Roman" panose="02020603050405020304" pitchFamily="18" charset="0"/>
              <a:cs typeface="Times New Roman" panose="02020603050405020304" pitchFamily="18" charset="0"/>
            </a:endParaRPr>
          </a:p>
          <a:p>
            <a:pPr marL="0" indent="0">
              <a:buNone/>
            </a:pPr>
            <a:endParaRPr lang="lt-L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9961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You may also find the following lists of tools useful:</a:t>
            </a:r>
            <a:endParaRPr lang="lt-LT"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47500" lnSpcReduction="20000"/>
          </a:bodyPr>
          <a:lstStyle/>
          <a:p>
            <a:r>
              <a:rPr lang="en-US" u="sng" dirty="0">
                <a:latin typeface="Times New Roman" panose="02020603050405020304" pitchFamily="18" charset="0"/>
                <a:cs typeface="Times New Roman" panose="02020603050405020304" pitchFamily="18" charset="0"/>
                <a:hlinkClick r:id="rId2"/>
              </a:rPr>
              <a:t>21 Free Digital Storytelling Tools For Teachers and Students</a:t>
            </a:r>
            <a:endParaRPr lang="en-US" u="sng" dirty="0">
              <a:latin typeface="Times New Roman" panose="02020603050405020304" pitchFamily="18" charset="0"/>
              <a:cs typeface="Times New Roman" panose="02020603050405020304" pitchFamily="18" charset="0"/>
            </a:endParaRPr>
          </a:p>
          <a:p>
            <a:r>
              <a:rPr lang="en-US" u="sng" dirty="0">
                <a:latin typeface="Times New Roman" panose="02020603050405020304" pitchFamily="18" charset="0"/>
                <a:cs typeface="Times New Roman" panose="02020603050405020304" pitchFamily="18" charset="0"/>
                <a:hlinkClick r:id="rId3"/>
              </a:rPr>
              <a:t>List of 13 Free Sticky Notes Tools for Teachers and Students</a:t>
            </a:r>
            <a:endParaRPr lang="en-US" u="sng" dirty="0">
              <a:latin typeface="Times New Roman" panose="02020603050405020304" pitchFamily="18" charset="0"/>
              <a:cs typeface="Times New Roman" panose="02020603050405020304" pitchFamily="18" charset="0"/>
            </a:endParaRPr>
          </a:p>
          <a:p>
            <a:r>
              <a:rPr lang="en-US" u="sng" dirty="0">
                <a:latin typeface="Times New Roman" panose="02020603050405020304" pitchFamily="18" charset="0"/>
                <a:cs typeface="Times New Roman" panose="02020603050405020304" pitchFamily="18" charset="0"/>
                <a:hlinkClick r:id="rId4"/>
              </a:rPr>
              <a:t>14 Best Online Bibliography and Citation Tools</a:t>
            </a:r>
            <a:endParaRPr lang="en-US" u="sng" dirty="0">
              <a:latin typeface="Times New Roman" panose="02020603050405020304" pitchFamily="18" charset="0"/>
              <a:cs typeface="Times New Roman" panose="02020603050405020304" pitchFamily="18" charset="0"/>
            </a:endParaRPr>
          </a:p>
          <a:p>
            <a:r>
              <a:rPr lang="en-US" u="sng" dirty="0">
                <a:latin typeface="Times New Roman" panose="02020603050405020304" pitchFamily="18" charset="0"/>
                <a:cs typeface="Times New Roman" panose="02020603050405020304" pitchFamily="18" charset="0"/>
                <a:hlinkClick r:id="rId5"/>
              </a:rPr>
              <a:t>15 Free Web Conferencing Tools</a:t>
            </a:r>
            <a:endParaRPr lang="en-US" u="sng" dirty="0">
              <a:latin typeface="Times New Roman" panose="02020603050405020304" pitchFamily="18" charset="0"/>
              <a:cs typeface="Times New Roman" panose="02020603050405020304" pitchFamily="18" charset="0"/>
            </a:endParaRPr>
          </a:p>
          <a:p>
            <a:r>
              <a:rPr lang="en-US" u="sng" dirty="0">
                <a:latin typeface="Times New Roman" panose="02020603050405020304" pitchFamily="18" charset="0"/>
                <a:cs typeface="Times New Roman" panose="02020603050405020304" pitchFamily="18" charset="0"/>
                <a:hlinkClick r:id="rId6"/>
              </a:rPr>
              <a:t>List of 15 Free Google Tools for eLearning Professionals</a:t>
            </a:r>
            <a:endParaRPr lang="en-US" u="sng" dirty="0">
              <a:latin typeface="Times New Roman" panose="02020603050405020304" pitchFamily="18" charset="0"/>
              <a:cs typeface="Times New Roman" panose="02020603050405020304" pitchFamily="18" charset="0"/>
            </a:endParaRPr>
          </a:p>
          <a:p>
            <a:r>
              <a:rPr lang="en-US" u="sng" dirty="0">
                <a:latin typeface="Times New Roman" panose="02020603050405020304" pitchFamily="18" charset="0"/>
                <a:cs typeface="Times New Roman" panose="02020603050405020304" pitchFamily="18" charset="0"/>
                <a:hlinkClick r:id="rId7"/>
              </a:rPr>
              <a:t>23 Microsoft Free Teaching Tools for Educators</a:t>
            </a:r>
            <a:endParaRPr lang="en-US" u="sng" dirty="0">
              <a:latin typeface="Times New Roman" panose="02020603050405020304" pitchFamily="18" charset="0"/>
              <a:cs typeface="Times New Roman" panose="02020603050405020304" pitchFamily="18" charset="0"/>
            </a:endParaRPr>
          </a:p>
          <a:p>
            <a:r>
              <a:rPr lang="en-US" u="sng" dirty="0">
                <a:latin typeface="Times New Roman" panose="02020603050405020304" pitchFamily="18" charset="0"/>
                <a:cs typeface="Times New Roman" panose="02020603050405020304" pitchFamily="18" charset="0"/>
                <a:hlinkClick r:id="rId8"/>
              </a:rPr>
              <a:t>List of 18 Free Tools to Create Infographics for your Learners</a:t>
            </a:r>
            <a:endParaRPr lang="en-US" u="sng" dirty="0">
              <a:latin typeface="Times New Roman" panose="02020603050405020304" pitchFamily="18" charset="0"/>
              <a:cs typeface="Times New Roman" panose="02020603050405020304" pitchFamily="18" charset="0"/>
            </a:endParaRPr>
          </a:p>
          <a:p>
            <a:r>
              <a:rPr lang="en-US" u="sng" dirty="0">
                <a:latin typeface="Times New Roman" panose="02020603050405020304" pitchFamily="18" charset="0"/>
                <a:cs typeface="Times New Roman" panose="02020603050405020304" pitchFamily="18" charset="0"/>
                <a:hlinkClick r:id="rId9"/>
              </a:rPr>
              <a:t>15 Social Learning Tools Every Online Educator Should Know About</a:t>
            </a:r>
            <a:endParaRPr lang="en-US" u="sng" dirty="0">
              <a:latin typeface="Times New Roman" panose="02020603050405020304" pitchFamily="18" charset="0"/>
              <a:cs typeface="Times New Roman" panose="02020603050405020304" pitchFamily="18" charset="0"/>
            </a:endParaRPr>
          </a:p>
          <a:p>
            <a:r>
              <a:rPr lang="en-US" u="sng" dirty="0">
                <a:latin typeface="Times New Roman" panose="02020603050405020304" pitchFamily="18" charset="0"/>
                <a:cs typeface="Times New Roman" panose="02020603050405020304" pitchFamily="18" charset="0"/>
                <a:hlinkClick r:id="rId10"/>
              </a:rPr>
              <a:t>List of 17 Free Screen Capturing Tools</a:t>
            </a:r>
            <a:endParaRPr lang="en-US" u="sng" dirty="0">
              <a:latin typeface="Times New Roman" panose="02020603050405020304" pitchFamily="18" charset="0"/>
              <a:cs typeface="Times New Roman" panose="02020603050405020304" pitchFamily="18" charset="0"/>
            </a:endParaRPr>
          </a:p>
          <a:p>
            <a:r>
              <a:rPr lang="en-US" u="sng" dirty="0">
                <a:latin typeface="Times New Roman" panose="02020603050405020304" pitchFamily="18" charset="0"/>
                <a:cs typeface="Times New Roman" panose="02020603050405020304" pitchFamily="18" charset="0"/>
                <a:hlinkClick r:id="rId11"/>
              </a:rPr>
              <a:t>15 Free Podcast Tools</a:t>
            </a:r>
            <a:endParaRPr lang="en-US" u="sng" dirty="0">
              <a:latin typeface="Times New Roman" panose="02020603050405020304" pitchFamily="18" charset="0"/>
              <a:cs typeface="Times New Roman" panose="02020603050405020304" pitchFamily="18" charset="0"/>
            </a:endParaRPr>
          </a:p>
          <a:p>
            <a:r>
              <a:rPr lang="en-US" u="sng" dirty="0">
                <a:latin typeface="Times New Roman" panose="02020603050405020304" pitchFamily="18" charset="0"/>
                <a:cs typeface="Times New Roman" panose="02020603050405020304" pitchFamily="18" charset="0"/>
                <a:hlinkClick r:id="rId12"/>
              </a:rPr>
              <a:t>Ultimate List of 34 Free Music for eLearning Development</a:t>
            </a:r>
            <a:endParaRPr lang="en-US" u="sng" dirty="0">
              <a:latin typeface="Times New Roman" panose="02020603050405020304" pitchFamily="18" charset="0"/>
              <a:cs typeface="Times New Roman" panose="02020603050405020304" pitchFamily="18" charset="0"/>
            </a:endParaRPr>
          </a:p>
          <a:p>
            <a:r>
              <a:rPr lang="en-US" u="sng" dirty="0">
                <a:latin typeface="Times New Roman" panose="02020603050405020304" pitchFamily="18" charset="0"/>
                <a:cs typeface="Times New Roman" panose="02020603050405020304" pitchFamily="18" charset="0"/>
                <a:hlinkClick r:id="rId13"/>
              </a:rPr>
              <a:t>27 Free Survey Polls Quizzes Tools for eLearning</a:t>
            </a:r>
            <a:endParaRPr lang="en-US" u="sng" dirty="0">
              <a:latin typeface="Times New Roman" panose="02020603050405020304" pitchFamily="18" charset="0"/>
              <a:cs typeface="Times New Roman" panose="02020603050405020304" pitchFamily="18" charset="0"/>
            </a:endParaRPr>
          </a:p>
          <a:p>
            <a:r>
              <a:rPr lang="en-US" u="sng" dirty="0">
                <a:latin typeface="Times New Roman" panose="02020603050405020304" pitchFamily="18" charset="0"/>
                <a:cs typeface="Times New Roman" panose="02020603050405020304" pitchFamily="18" charset="0"/>
                <a:hlinkClick r:id="rId14"/>
              </a:rPr>
              <a:t>List of 32 Free Photo and Image Editing Tools</a:t>
            </a:r>
            <a:endParaRPr lang="en-US" u="sng" dirty="0">
              <a:latin typeface="Times New Roman" panose="02020603050405020304" pitchFamily="18" charset="0"/>
              <a:cs typeface="Times New Roman" panose="02020603050405020304" pitchFamily="18" charset="0"/>
            </a:endParaRPr>
          </a:p>
          <a:p>
            <a:r>
              <a:rPr lang="en-US" u="sng" dirty="0">
                <a:latin typeface="Times New Roman" panose="02020603050405020304" pitchFamily="18" charset="0"/>
                <a:cs typeface="Times New Roman" panose="02020603050405020304" pitchFamily="18" charset="0"/>
                <a:hlinkClick r:id="rId15"/>
              </a:rPr>
              <a:t>15 Free Testing and Quizzing Tools for Online Education</a:t>
            </a:r>
            <a:endParaRPr lang="en-US" u="sng" dirty="0">
              <a:latin typeface="Times New Roman" panose="02020603050405020304" pitchFamily="18" charset="0"/>
              <a:cs typeface="Times New Roman" panose="02020603050405020304" pitchFamily="18" charset="0"/>
            </a:endParaRPr>
          </a:p>
          <a:p>
            <a:r>
              <a:rPr lang="en-US" u="sng" dirty="0">
                <a:latin typeface="Times New Roman" panose="02020603050405020304" pitchFamily="18" charset="0"/>
                <a:cs typeface="Times New Roman" panose="02020603050405020304" pitchFamily="18" charset="0"/>
                <a:hlinkClick r:id="rId16"/>
              </a:rPr>
              <a:t>List of 72 Free Storyboard Templates for eLearning</a:t>
            </a:r>
            <a:endParaRPr lang="en-US" u="sng" dirty="0">
              <a:latin typeface="Times New Roman" panose="02020603050405020304" pitchFamily="18" charset="0"/>
              <a:cs typeface="Times New Roman" panose="02020603050405020304" pitchFamily="18" charset="0"/>
            </a:endParaRPr>
          </a:p>
          <a:p>
            <a:r>
              <a:rPr lang="en-US" u="sng" dirty="0">
                <a:latin typeface="Times New Roman" panose="02020603050405020304" pitchFamily="18" charset="0"/>
                <a:cs typeface="Times New Roman" panose="02020603050405020304" pitchFamily="18" charset="0"/>
                <a:hlinkClick r:id="rId17"/>
              </a:rPr>
              <a:t>19 Free Text To Speech tools for Educators</a:t>
            </a:r>
            <a:endParaRPr lang="en-US" u="sng" dirty="0">
              <a:latin typeface="Times New Roman" panose="02020603050405020304" pitchFamily="18" charset="0"/>
              <a:cs typeface="Times New Roman" panose="02020603050405020304" pitchFamily="18" charset="0"/>
            </a:endParaRPr>
          </a:p>
          <a:p>
            <a:endParaRPr lang="lt-L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8270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56CBA-6864-4CDE-8264-66DFFD28D04C}"/>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hlinkClick r:id="rId2"/>
              </a:rPr>
              <a:t>10 Apps for Creativity</a:t>
            </a:r>
            <a:br>
              <a:rPr lang="en-GB" dirty="0">
                <a:latin typeface="Times New Roman" panose="02020603050405020304" pitchFamily="18" charset="0"/>
                <a:cs typeface="Times New Roman" panose="02020603050405020304" pitchFamily="18" charset="0"/>
              </a:rPr>
            </a:br>
            <a:endParaRPr lang="en-GB"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6FBB252-0165-4E92-BC0E-01A9BF1E2101}"/>
              </a:ext>
            </a:extLst>
          </p:cNvPr>
          <p:cNvSpPr>
            <a:spLocks noGrp="1"/>
          </p:cNvSpPr>
          <p:nvPr>
            <p:ph idx="1"/>
          </p:nvPr>
        </p:nvSpPr>
        <p:spPr/>
        <p:txBody>
          <a:bodyPr>
            <a:noAutofit/>
          </a:bodyPr>
          <a:lstStyle/>
          <a:p>
            <a:pPr marL="0" indent="0">
              <a:lnSpc>
                <a:spcPct val="100000"/>
              </a:lnSpc>
              <a:buNone/>
            </a:pPr>
            <a:r>
              <a:rPr lang="en-GB" sz="1200" b="1" dirty="0">
                <a:latin typeface="Times New Roman" panose="02020603050405020304" pitchFamily="18" charset="0"/>
                <a:cs typeface="Times New Roman" panose="02020603050405020304" pitchFamily="18" charset="0"/>
                <a:hlinkClick r:id="rId3"/>
              </a:rPr>
              <a:t>Evernote </a:t>
            </a:r>
            <a:r>
              <a:rPr lang="en-GB" sz="1200" b="1" dirty="0">
                <a:latin typeface="Times New Roman" panose="02020603050405020304" pitchFamily="18" charset="0"/>
                <a:cs typeface="Times New Roman" panose="02020603050405020304" pitchFamily="18" charset="0"/>
              </a:rPr>
              <a:t>. </a:t>
            </a:r>
            <a:r>
              <a:rPr lang="en-GB" sz="1200" dirty="0">
                <a:latin typeface="Times New Roman" panose="02020603050405020304" pitchFamily="18" charset="0"/>
                <a:cs typeface="Times New Roman" panose="02020603050405020304" pitchFamily="18" charset="0"/>
              </a:rPr>
              <a:t>First help for creative person, it is cross-device easy-to-use app which stores your notes, photos, to-do lists and make it all searchable and accessible from web, smartphone or tablet.</a:t>
            </a:r>
            <a:r>
              <a:rPr lang="en-US" altLang="en-US" sz="1200" dirty="0">
                <a:solidFill>
                  <a:srgbClr val="333333"/>
                </a:solidFill>
                <a:latin typeface="Times New Roman" panose="02020603050405020304" pitchFamily="18" charset="0"/>
                <a:cs typeface="Times New Roman" panose="02020603050405020304" pitchFamily="18" charset="0"/>
              </a:rPr>
              <a:t>    </a:t>
            </a:r>
          </a:p>
          <a:p>
            <a:pPr marL="0" lvl="0" indent="0" eaLnBrk="0" fontAlgn="base" hangingPunct="0">
              <a:lnSpc>
                <a:spcPct val="100000"/>
              </a:lnSpc>
              <a:spcBef>
                <a:spcPct val="0"/>
              </a:spcBef>
              <a:spcAft>
                <a:spcPct val="0"/>
              </a:spcAft>
              <a:buNone/>
            </a:pPr>
            <a:r>
              <a:rPr lang="en-US" altLang="en-US" sz="1200" dirty="0">
                <a:solidFill>
                  <a:srgbClr val="444444"/>
                </a:solidFill>
                <a:latin typeface="Times New Roman" panose="02020603050405020304" pitchFamily="18" charset="0"/>
                <a:cs typeface="Times New Roman" panose="02020603050405020304" pitchFamily="18" charset="0"/>
                <a:hlinkClick r:id="rId4"/>
              </a:rPr>
              <a:t>Clear </a:t>
            </a:r>
            <a:br>
              <a:rPr lang="en-US" altLang="en-US" sz="1200" dirty="0">
                <a:solidFill>
                  <a:srgbClr val="333333"/>
                </a:solidFill>
                <a:latin typeface="Times New Roman" panose="02020603050405020304" pitchFamily="18" charset="0"/>
                <a:cs typeface="Times New Roman" panose="02020603050405020304" pitchFamily="18" charset="0"/>
              </a:rPr>
            </a:br>
            <a:r>
              <a:rPr lang="en-US" altLang="en-US" sz="1200" dirty="0">
                <a:solidFill>
                  <a:srgbClr val="333333"/>
                </a:solidFill>
                <a:latin typeface="Times New Roman" panose="02020603050405020304" pitchFamily="18" charset="0"/>
                <a:cs typeface="Times New Roman" panose="02020603050405020304" pitchFamily="18" charset="0"/>
              </a:rPr>
              <a:t>Nice-looking list-keeping app that is really simple, quick and easy to use, no matter if you are creating notes or to-do lists.</a:t>
            </a:r>
          </a:p>
          <a:p>
            <a:pPr marL="0" lvl="0" indent="0" eaLnBrk="0" fontAlgn="base" hangingPunct="0">
              <a:lnSpc>
                <a:spcPct val="100000"/>
              </a:lnSpc>
              <a:spcBef>
                <a:spcPct val="0"/>
              </a:spcBef>
              <a:spcAft>
                <a:spcPct val="0"/>
              </a:spcAft>
              <a:buNone/>
            </a:pPr>
            <a:r>
              <a:rPr lang="en-US" altLang="en-US" sz="1200" dirty="0">
                <a:solidFill>
                  <a:srgbClr val="444444"/>
                </a:solidFill>
                <a:latin typeface="Times New Roman" panose="02020603050405020304" pitchFamily="18" charset="0"/>
                <a:cs typeface="Times New Roman" panose="02020603050405020304" pitchFamily="18" charset="0"/>
                <a:hlinkClick r:id="rId5"/>
              </a:rPr>
              <a:t>Creative Whack Pack</a:t>
            </a:r>
            <a:br>
              <a:rPr lang="en-US" altLang="en-US" sz="1200" dirty="0">
                <a:solidFill>
                  <a:srgbClr val="333333"/>
                </a:solidFill>
                <a:latin typeface="Times New Roman" panose="02020603050405020304" pitchFamily="18" charset="0"/>
                <a:cs typeface="Times New Roman" panose="02020603050405020304" pitchFamily="18" charset="0"/>
              </a:rPr>
            </a:br>
            <a:r>
              <a:rPr lang="en-US" altLang="en-US" sz="1200" dirty="0">
                <a:solidFill>
                  <a:srgbClr val="333333"/>
                </a:solidFill>
                <a:latin typeface="Times New Roman" panose="02020603050405020304" pitchFamily="18" charset="0"/>
                <a:cs typeface="Times New Roman" panose="02020603050405020304" pitchFamily="18" charset="0"/>
              </a:rPr>
              <a:t>Set of funny cards which should provoke your thinking. It contains 84 interactive creative strategies which should stimulate creative thinking.</a:t>
            </a:r>
          </a:p>
          <a:p>
            <a:pPr marL="0" lvl="0" indent="0" eaLnBrk="0" fontAlgn="base" hangingPunct="0">
              <a:lnSpc>
                <a:spcPct val="100000"/>
              </a:lnSpc>
              <a:spcBef>
                <a:spcPct val="0"/>
              </a:spcBef>
              <a:spcAft>
                <a:spcPct val="0"/>
              </a:spcAft>
              <a:buNone/>
            </a:pPr>
            <a:r>
              <a:rPr lang="en-US" altLang="en-US" sz="1200" dirty="0">
                <a:solidFill>
                  <a:srgbClr val="444444"/>
                </a:solidFill>
                <a:latin typeface="Times New Roman" panose="02020603050405020304" pitchFamily="18" charset="0"/>
                <a:cs typeface="Times New Roman" panose="02020603050405020304" pitchFamily="18" charset="0"/>
                <a:hlinkClick r:id="rId6"/>
              </a:rPr>
              <a:t>Unleash Your Creativity</a:t>
            </a:r>
            <a:br>
              <a:rPr lang="en-US" altLang="en-US" sz="1200" dirty="0">
                <a:solidFill>
                  <a:srgbClr val="333333"/>
                </a:solidFill>
                <a:latin typeface="Times New Roman" panose="02020603050405020304" pitchFamily="18" charset="0"/>
                <a:cs typeface="Times New Roman" panose="02020603050405020304" pitchFamily="18" charset="0"/>
              </a:rPr>
            </a:br>
            <a:r>
              <a:rPr lang="en-US" altLang="en-US" sz="1200" dirty="0">
                <a:solidFill>
                  <a:srgbClr val="333333"/>
                </a:solidFill>
                <a:latin typeface="Times New Roman" panose="02020603050405020304" pitchFamily="18" charset="0"/>
                <a:cs typeface="Times New Roman" panose="02020603050405020304" pitchFamily="18" charset="0"/>
              </a:rPr>
              <a:t>Well, I have to confess, that this is the app that I created, but I really use it often. Quick intro should be: A help for every creative who needs a guide how to create/reshape/finish ideas with advices &amp; place to store your notes.</a:t>
            </a:r>
          </a:p>
          <a:p>
            <a:pPr marL="0" lvl="0" indent="0" eaLnBrk="0" fontAlgn="base" hangingPunct="0">
              <a:lnSpc>
                <a:spcPct val="100000"/>
              </a:lnSpc>
              <a:spcBef>
                <a:spcPct val="0"/>
              </a:spcBef>
              <a:spcAft>
                <a:spcPct val="0"/>
              </a:spcAft>
              <a:buNone/>
            </a:pPr>
            <a:r>
              <a:rPr lang="en-US" altLang="en-US" sz="1200" dirty="0">
                <a:solidFill>
                  <a:srgbClr val="444444"/>
                </a:solidFill>
                <a:latin typeface="Times New Roman" panose="02020603050405020304" pitchFamily="18" charset="0"/>
                <a:cs typeface="Times New Roman" panose="02020603050405020304" pitchFamily="18" charset="0"/>
                <a:hlinkClick r:id="rId7"/>
              </a:rPr>
              <a:t>MindTools </a:t>
            </a:r>
            <a:br>
              <a:rPr lang="en-US" altLang="en-US" sz="1200" dirty="0">
                <a:solidFill>
                  <a:srgbClr val="333333"/>
                </a:solidFill>
                <a:latin typeface="Times New Roman" panose="02020603050405020304" pitchFamily="18" charset="0"/>
                <a:cs typeface="Times New Roman" panose="02020603050405020304" pitchFamily="18" charset="0"/>
              </a:rPr>
            </a:br>
            <a:r>
              <a:rPr lang="en-US" altLang="en-US" sz="1200" dirty="0">
                <a:solidFill>
                  <a:srgbClr val="333333"/>
                </a:solidFill>
                <a:latin typeface="Times New Roman" panose="02020603050405020304" pitchFamily="18" charset="0"/>
                <a:cs typeface="Times New Roman" panose="02020603050405020304" pitchFamily="18" charset="0"/>
              </a:rPr>
              <a:t>Useful app with lot of content. It’s a guide not only for creativity, but also for other business skills such as leadership, strategy, project management and problem solving.</a:t>
            </a:r>
          </a:p>
          <a:p>
            <a:pPr marL="0" lvl="0" indent="0" eaLnBrk="0" fontAlgn="base" hangingPunct="0">
              <a:lnSpc>
                <a:spcPct val="100000"/>
              </a:lnSpc>
              <a:spcBef>
                <a:spcPct val="0"/>
              </a:spcBef>
              <a:spcAft>
                <a:spcPct val="0"/>
              </a:spcAft>
              <a:buNone/>
            </a:pPr>
            <a:r>
              <a:rPr lang="en-US" altLang="en-US" sz="1200" dirty="0" err="1">
                <a:solidFill>
                  <a:srgbClr val="444444"/>
                </a:solidFill>
                <a:latin typeface="Times New Roman" panose="02020603050405020304" pitchFamily="18" charset="0"/>
                <a:cs typeface="Times New Roman" panose="02020603050405020304" pitchFamily="18" charset="0"/>
                <a:hlinkClick r:id="rId8"/>
              </a:rPr>
              <a:t>Oflow</a:t>
            </a:r>
            <a:r>
              <a:rPr lang="en-US" altLang="en-US" sz="1200" dirty="0">
                <a:solidFill>
                  <a:srgbClr val="444444"/>
                </a:solidFill>
                <a:latin typeface="Times New Roman" panose="02020603050405020304" pitchFamily="18" charset="0"/>
                <a:cs typeface="Times New Roman" panose="02020603050405020304" pitchFamily="18" charset="0"/>
                <a:hlinkClick r:id="rId8"/>
              </a:rPr>
              <a:t> </a:t>
            </a:r>
            <a:br>
              <a:rPr lang="en-US" altLang="en-US" sz="1200" dirty="0">
                <a:solidFill>
                  <a:srgbClr val="333333"/>
                </a:solidFill>
                <a:latin typeface="Times New Roman" panose="02020603050405020304" pitchFamily="18" charset="0"/>
                <a:cs typeface="Times New Roman" panose="02020603050405020304" pitchFamily="18" charset="0"/>
              </a:rPr>
            </a:br>
            <a:r>
              <a:rPr lang="en-US" altLang="en-US" sz="1200" dirty="0">
                <a:solidFill>
                  <a:srgbClr val="333333"/>
                </a:solidFill>
                <a:latin typeface="Times New Roman" panose="02020603050405020304" pitchFamily="18" charset="0"/>
                <a:cs typeface="Times New Roman" panose="02020603050405020304" pitchFamily="18" charset="0"/>
              </a:rPr>
              <a:t>Set of more then 100 ways to get you into the creative flow. Also containing notes, reminders &amp; favorites sections with possibility to flag, browse and email favorites.</a:t>
            </a:r>
          </a:p>
          <a:p>
            <a:pPr marL="0" lvl="0" indent="0" eaLnBrk="0" fontAlgn="base" hangingPunct="0">
              <a:lnSpc>
                <a:spcPct val="100000"/>
              </a:lnSpc>
              <a:spcBef>
                <a:spcPct val="0"/>
              </a:spcBef>
              <a:spcAft>
                <a:spcPct val="0"/>
              </a:spcAft>
              <a:buNone/>
            </a:pPr>
            <a:r>
              <a:rPr lang="en-US" altLang="en-US" sz="1200" dirty="0">
                <a:solidFill>
                  <a:srgbClr val="444444"/>
                </a:solidFill>
                <a:latin typeface="Times New Roman" panose="02020603050405020304" pitchFamily="18" charset="0"/>
                <a:cs typeface="Times New Roman" panose="02020603050405020304" pitchFamily="18" charset="0"/>
                <a:hlinkClick r:id="rId9"/>
              </a:rPr>
              <a:t>Innovate </a:t>
            </a:r>
            <a:br>
              <a:rPr lang="en-US" altLang="en-US" sz="1200" dirty="0">
                <a:solidFill>
                  <a:srgbClr val="333333"/>
                </a:solidFill>
                <a:latin typeface="Times New Roman" panose="02020603050405020304" pitchFamily="18" charset="0"/>
                <a:cs typeface="Times New Roman" panose="02020603050405020304" pitchFamily="18" charset="0"/>
              </a:rPr>
            </a:br>
            <a:r>
              <a:rPr lang="en-US" altLang="en-US" sz="1200" dirty="0">
                <a:solidFill>
                  <a:srgbClr val="333333"/>
                </a:solidFill>
                <a:latin typeface="Times New Roman" panose="02020603050405020304" pitchFamily="18" charset="0"/>
                <a:cs typeface="Times New Roman" panose="02020603050405020304" pitchFamily="18" charset="0"/>
              </a:rPr>
              <a:t>All posts from Innovation Excellence in one app. Other highlighted sections are TED videos, AC Podcasts and </a:t>
            </a:r>
            <a:r>
              <a:rPr lang="en-US" altLang="en-US" sz="1200" dirty="0" err="1">
                <a:solidFill>
                  <a:srgbClr val="333333"/>
                </a:solidFill>
                <a:latin typeface="Times New Roman" panose="02020603050405020304" pitchFamily="18" charset="0"/>
                <a:cs typeface="Times New Roman" panose="02020603050405020304" pitchFamily="18" charset="0"/>
              </a:rPr>
              <a:t>FastCompany</a:t>
            </a:r>
            <a:r>
              <a:rPr lang="en-US" altLang="en-US" sz="1200" dirty="0">
                <a:solidFill>
                  <a:srgbClr val="333333"/>
                </a:solidFill>
                <a:latin typeface="Times New Roman" panose="02020603050405020304" pitchFamily="18" charset="0"/>
                <a:cs typeface="Times New Roman" panose="02020603050405020304" pitchFamily="18" charset="0"/>
              </a:rPr>
              <a:t> News, but also other content such as Business Week, or The99% are available.</a:t>
            </a:r>
          </a:p>
          <a:p>
            <a:pPr marL="0" lvl="0" indent="0" eaLnBrk="0" fontAlgn="base" hangingPunct="0">
              <a:lnSpc>
                <a:spcPct val="100000"/>
              </a:lnSpc>
              <a:spcBef>
                <a:spcPct val="0"/>
              </a:spcBef>
              <a:spcAft>
                <a:spcPct val="0"/>
              </a:spcAft>
              <a:buNone/>
            </a:pPr>
            <a:r>
              <a:rPr lang="en-US" altLang="en-US" sz="1200" dirty="0">
                <a:solidFill>
                  <a:srgbClr val="444444"/>
                </a:solidFill>
                <a:latin typeface="Times New Roman" panose="02020603050405020304" pitchFamily="18" charset="0"/>
                <a:cs typeface="Times New Roman" panose="02020603050405020304" pitchFamily="18" charset="0"/>
                <a:hlinkClick r:id="rId10"/>
              </a:rPr>
              <a:t>The </a:t>
            </a:r>
            <a:r>
              <a:rPr lang="en-US" altLang="en-US" sz="1200" dirty="0" err="1">
                <a:solidFill>
                  <a:srgbClr val="444444"/>
                </a:solidFill>
                <a:latin typeface="Times New Roman" panose="02020603050405020304" pitchFamily="18" charset="0"/>
                <a:cs typeface="Times New Roman" panose="02020603050405020304" pitchFamily="18" charset="0"/>
                <a:hlinkClick r:id="rId10"/>
              </a:rPr>
              <a:t>Brainstormer</a:t>
            </a:r>
            <a:br>
              <a:rPr lang="en-US" altLang="en-US" sz="1200" dirty="0">
                <a:solidFill>
                  <a:srgbClr val="333333"/>
                </a:solidFill>
                <a:latin typeface="Times New Roman" panose="02020603050405020304" pitchFamily="18" charset="0"/>
                <a:cs typeface="Times New Roman" panose="02020603050405020304" pitchFamily="18" charset="0"/>
              </a:rPr>
            </a:br>
            <a:r>
              <a:rPr lang="en-US" altLang="en-US" sz="1200" dirty="0">
                <a:solidFill>
                  <a:srgbClr val="333333"/>
                </a:solidFill>
                <a:latin typeface="Times New Roman" panose="02020603050405020304" pitchFamily="18" charset="0"/>
                <a:cs typeface="Times New Roman" panose="02020603050405020304" pitchFamily="18" charset="0"/>
              </a:rPr>
              <a:t>This funny and nice-looking app combines three spinning wheels with plot/conflict, theme/setting and subject/location. After spinning the wheels, generated combination make creative inspiration very simply.</a:t>
            </a:r>
          </a:p>
          <a:p>
            <a:pPr marL="0" lvl="0" indent="0" eaLnBrk="0" fontAlgn="base" hangingPunct="0">
              <a:lnSpc>
                <a:spcPct val="100000"/>
              </a:lnSpc>
              <a:spcBef>
                <a:spcPct val="0"/>
              </a:spcBef>
              <a:spcAft>
                <a:spcPct val="0"/>
              </a:spcAft>
              <a:buNone/>
            </a:pPr>
            <a:r>
              <a:rPr lang="en-US" altLang="en-US" sz="1200" dirty="0" err="1">
                <a:solidFill>
                  <a:srgbClr val="444444"/>
                </a:solidFill>
                <a:latin typeface="Times New Roman" panose="02020603050405020304" pitchFamily="18" charset="0"/>
                <a:cs typeface="Times New Roman" panose="02020603050405020304" pitchFamily="18" charset="0"/>
                <a:hlinkClick r:id="rId11"/>
              </a:rPr>
              <a:t>iBrainstorm</a:t>
            </a:r>
            <a:r>
              <a:rPr lang="en-US" altLang="en-US" sz="1200" dirty="0">
                <a:solidFill>
                  <a:srgbClr val="444444"/>
                </a:solidFill>
                <a:latin typeface="Times New Roman" panose="02020603050405020304" pitchFamily="18" charset="0"/>
                <a:cs typeface="Times New Roman" panose="02020603050405020304" pitchFamily="18" charset="0"/>
                <a:hlinkClick r:id="rId11"/>
              </a:rPr>
              <a:t> </a:t>
            </a:r>
            <a:br>
              <a:rPr lang="en-US" altLang="en-US" sz="1200" dirty="0">
                <a:solidFill>
                  <a:srgbClr val="333333"/>
                </a:solidFill>
                <a:latin typeface="Times New Roman" panose="02020603050405020304" pitchFamily="18" charset="0"/>
                <a:cs typeface="Times New Roman" panose="02020603050405020304" pitchFamily="18" charset="0"/>
              </a:rPr>
            </a:br>
            <a:r>
              <a:rPr lang="en-US" altLang="en-US" sz="1200" dirty="0">
                <a:solidFill>
                  <a:srgbClr val="333333"/>
                </a:solidFill>
                <a:latin typeface="Times New Roman" panose="02020603050405020304" pitchFamily="18" charset="0"/>
                <a:cs typeface="Times New Roman" panose="02020603050405020304" pitchFamily="18" charset="0"/>
              </a:rPr>
              <a:t>Multi-device collaboration tool for brainstorming which is used like a </a:t>
            </a:r>
            <a:r>
              <a:rPr lang="en-US" altLang="en-US" sz="1200" dirty="0" err="1">
                <a:solidFill>
                  <a:srgbClr val="333333"/>
                </a:solidFill>
                <a:latin typeface="Times New Roman" panose="02020603050405020304" pitchFamily="18" charset="0"/>
                <a:cs typeface="Times New Roman" panose="02020603050405020304" pitchFamily="18" charset="0"/>
              </a:rPr>
              <a:t>pinboard</a:t>
            </a:r>
            <a:r>
              <a:rPr lang="en-US" altLang="en-US" sz="1200" dirty="0">
                <a:solidFill>
                  <a:srgbClr val="333333"/>
                </a:solidFill>
                <a:latin typeface="Times New Roman" panose="02020603050405020304" pitchFamily="18" charset="0"/>
                <a:cs typeface="Times New Roman" panose="02020603050405020304" pitchFamily="18" charset="0"/>
              </a:rPr>
              <a:t> with sticky notes and ability to draw. So, ideas can be written and organized as groups and projects.</a:t>
            </a:r>
          </a:p>
          <a:p>
            <a:pPr marL="0" lvl="0" indent="0" eaLnBrk="0" fontAlgn="base" hangingPunct="0">
              <a:lnSpc>
                <a:spcPct val="100000"/>
              </a:lnSpc>
              <a:spcBef>
                <a:spcPct val="0"/>
              </a:spcBef>
              <a:spcAft>
                <a:spcPct val="0"/>
              </a:spcAft>
              <a:buNone/>
            </a:pPr>
            <a:r>
              <a:rPr lang="en-US" altLang="en-US" sz="1200" dirty="0" err="1">
                <a:solidFill>
                  <a:srgbClr val="444444"/>
                </a:solidFill>
                <a:latin typeface="Times New Roman" panose="02020603050405020304" pitchFamily="18" charset="0"/>
                <a:cs typeface="Times New Roman" panose="02020603050405020304" pitchFamily="18" charset="0"/>
                <a:hlinkClick r:id="rId12"/>
              </a:rPr>
              <a:t>Behance</a:t>
            </a:r>
            <a:r>
              <a:rPr lang="en-US" altLang="en-US" sz="1200" dirty="0">
                <a:solidFill>
                  <a:srgbClr val="444444"/>
                </a:solidFill>
                <a:latin typeface="Times New Roman" panose="02020603050405020304" pitchFamily="18" charset="0"/>
                <a:cs typeface="Times New Roman" panose="02020603050405020304" pitchFamily="18" charset="0"/>
                <a:hlinkClick r:id="rId12"/>
              </a:rPr>
              <a:t> Network: Creative Portfolios &amp; Galleries</a:t>
            </a:r>
            <a:br>
              <a:rPr lang="en-US" altLang="en-US" sz="1200" dirty="0">
                <a:solidFill>
                  <a:srgbClr val="333333"/>
                </a:solidFill>
                <a:latin typeface="Times New Roman" panose="02020603050405020304" pitchFamily="18" charset="0"/>
                <a:cs typeface="Times New Roman" panose="02020603050405020304" pitchFamily="18" charset="0"/>
              </a:rPr>
            </a:br>
            <a:r>
              <a:rPr lang="en-US" altLang="en-US" sz="1200" dirty="0">
                <a:solidFill>
                  <a:srgbClr val="333333"/>
                </a:solidFill>
                <a:latin typeface="Times New Roman" panose="02020603050405020304" pitchFamily="18" charset="0"/>
                <a:cs typeface="Times New Roman" panose="02020603050405020304" pitchFamily="18" charset="0"/>
              </a:rPr>
              <a:t>This is maybe different then all previous apps… By browsing through the hundreds of galleries of highly talented persons, you can be inspired for new ideas. Also, everyone can build up their portfolio as well</a:t>
            </a:r>
            <a:endParaRPr lang="en-US" altLang="en-US" sz="1200" dirty="0">
              <a:solidFill>
                <a:srgbClr val="444444"/>
              </a:solidFill>
              <a:latin typeface="Times New Roman" panose="02020603050405020304" pitchFamily="18" charset="0"/>
              <a:cs typeface="Times New Roman" panose="02020603050405020304" pitchFamily="18" charset="0"/>
            </a:endParaRPr>
          </a:p>
        </p:txBody>
      </p:sp>
      <p:sp>
        <p:nvSpPr>
          <p:cNvPr id="5" name="Rectangle 1">
            <a:extLst>
              <a:ext uri="{FF2B5EF4-FFF2-40B4-BE49-F238E27FC236}">
                <a16:creationId xmlns:a16="http://schemas.microsoft.com/office/drawing/2014/main" id="{72658352-F424-4399-8B7E-0D3491EAFD18}"/>
              </a:ext>
            </a:extLst>
          </p:cNvPr>
          <p:cNvSpPr>
            <a:spLocks noChangeArrowheads="1"/>
          </p:cNvSpPr>
          <p:nvPr/>
        </p:nvSpPr>
        <p:spPr bwMode="auto">
          <a:xfrm>
            <a:off x="0" y="159350"/>
            <a:ext cx="65" cy="1384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rgbClr val="444444"/>
              </a:solidFill>
              <a:effectLst/>
              <a:latin typeface="Times New Roman" panose="02020603050405020304" pitchFamily="18" charset="0"/>
              <a:cs typeface="Times New Roman" panose="02020603050405020304" pitchFamily="18" charset="0"/>
            </a:endParaRPr>
          </a:p>
        </p:txBody>
      </p:sp>
      <p:sp>
        <p:nvSpPr>
          <p:cNvPr id="9" name="Rectangle 5">
            <a:extLst>
              <a:ext uri="{FF2B5EF4-FFF2-40B4-BE49-F238E27FC236}">
                <a16:creationId xmlns:a16="http://schemas.microsoft.com/office/drawing/2014/main" id="{8B121E07-8D7E-4A9A-BE8C-B2E3685DDDED}"/>
              </a:ext>
            </a:extLst>
          </p:cNvPr>
          <p:cNvSpPr>
            <a:spLocks noChangeArrowheads="1"/>
          </p:cNvSpPr>
          <p:nvPr/>
        </p:nvSpPr>
        <p:spPr bwMode="auto">
          <a:xfrm>
            <a:off x="0" y="159350"/>
            <a:ext cx="65" cy="1384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rgbClr val="444444"/>
              </a:solidFill>
              <a:effectLst/>
              <a:latin typeface="Tahoma" panose="020B0604030504040204" pitchFamily="34" charset="0"/>
              <a:cs typeface="Tahoma" panose="020B0604030504040204" pitchFamily="34" charset="0"/>
            </a:endParaRPr>
          </a:p>
        </p:txBody>
      </p:sp>
      <p:sp>
        <p:nvSpPr>
          <p:cNvPr id="10" name="AutoShape 6" descr="10 Apps for Creativity">
            <a:hlinkClick r:id="rId13"/>
            <a:extLst>
              <a:ext uri="{FF2B5EF4-FFF2-40B4-BE49-F238E27FC236}">
                <a16:creationId xmlns:a16="http://schemas.microsoft.com/office/drawing/2014/main" id="{6DA832C6-EE0A-4AA1-8E4C-F5CED47D8F1A}"/>
              </a:ext>
            </a:extLst>
          </p:cNvPr>
          <p:cNvSpPr>
            <a:spLocks noChangeAspect="1" noChangeArrowheads="1"/>
          </p:cNvSpPr>
          <p:nvPr/>
        </p:nvSpPr>
        <p:spPr bwMode="auto">
          <a:xfrm>
            <a:off x="36513" y="-1671638"/>
            <a:ext cx="2857500" cy="2162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075001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marL="0" indent="0">
              <a:lnSpc>
                <a:spcPct val="120000"/>
              </a:lnSpc>
              <a:spcBef>
                <a:spcPts val="0"/>
              </a:spcBef>
            </a:pPr>
            <a:r>
              <a:rPr lang="en-US" dirty="0">
                <a:latin typeface="Times New Roman" panose="02020603050405020304" pitchFamily="18" charset="0"/>
                <a:cs typeface="Times New Roman" panose="02020603050405020304" pitchFamily="18" charset="0"/>
              </a:rPr>
              <a:t>The photography as a tool in teaching and learning</a:t>
            </a:r>
            <a:endParaRPr lang="lt-LT" dirty="0"/>
          </a:p>
        </p:txBody>
      </p:sp>
      <p:sp>
        <p:nvSpPr>
          <p:cNvPr id="3" name="Content Placeholder 2"/>
          <p:cNvSpPr>
            <a:spLocks noGrp="1"/>
          </p:cNvSpPr>
          <p:nvPr>
            <p:ph type="subTitle" idx="1"/>
          </p:nvPr>
        </p:nvSpPr>
        <p:spPr/>
        <p:txBody>
          <a:bodyPr/>
          <a:lstStyle/>
          <a:p>
            <a:r>
              <a:rPr lang="en-US" dirty="0">
                <a:latin typeface="Times New Roman" panose="02020603050405020304" pitchFamily="18" charset="0"/>
                <a:cs typeface="Times New Roman" panose="02020603050405020304" pitchFamily="18" charset="0"/>
              </a:rPr>
              <a:t>Photo Story 3 for Windows </a:t>
            </a:r>
            <a:endParaRPr lang="lt-LT"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Auto Collage</a:t>
            </a:r>
            <a:endParaRPr lang="lt-LT" dirty="0"/>
          </a:p>
        </p:txBody>
      </p:sp>
    </p:spTree>
    <p:extLst>
      <p:ext uri="{BB962C8B-B14F-4D97-AF65-F5344CB8AC3E}">
        <p14:creationId xmlns:p14="http://schemas.microsoft.com/office/powerpoint/2010/main" val="217235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981200" y="359465"/>
            <a:ext cx="7859216" cy="1143000"/>
          </a:xfrm>
        </p:spPr>
        <p:txBody>
          <a:bodyPr>
            <a:normAutofit fontScale="90000"/>
          </a:bodyPr>
          <a:lstStyle/>
          <a:p>
            <a:pPr>
              <a:defRPr/>
            </a:pPr>
            <a:r>
              <a:rPr lang="en-US" b="1" dirty="0">
                <a:solidFill>
                  <a:srgbClr val="002060"/>
                </a:solidFill>
                <a:latin typeface="Times New Roman" pitchFamily="18" charset="0"/>
                <a:cs typeface="Times New Roman" pitchFamily="18" charset="0"/>
              </a:rPr>
              <a:t>Digital Photography in Teaching</a:t>
            </a:r>
            <a:br>
              <a:rPr lang="en-US" b="1" dirty="0">
                <a:solidFill>
                  <a:srgbClr val="002060"/>
                </a:solidFill>
                <a:latin typeface="Times New Roman" pitchFamily="18" charset="0"/>
                <a:cs typeface="Times New Roman" pitchFamily="18" charset="0"/>
              </a:rPr>
            </a:br>
            <a:r>
              <a:rPr lang="lt-LT" b="1" dirty="0">
                <a:solidFill>
                  <a:srgbClr val="002060"/>
                </a:solidFill>
                <a:latin typeface="Times New Roman" pitchFamily="18" charset="0"/>
                <a:cs typeface="Times New Roman" pitchFamily="18" charset="0"/>
              </a:rPr>
              <a:t> </a:t>
            </a:r>
            <a:r>
              <a:rPr lang="en-US" b="1" dirty="0">
                <a:solidFill>
                  <a:srgbClr val="002060"/>
                </a:solidFill>
                <a:latin typeface="Times New Roman" pitchFamily="18" charset="0"/>
                <a:cs typeface="Times New Roman" pitchFamily="18" charset="0"/>
              </a:rPr>
              <a:t>&amp; Learning</a:t>
            </a:r>
            <a:endParaRPr lang="lt-LT" dirty="0">
              <a:solidFill>
                <a:srgbClr val="002060"/>
              </a:solidFill>
              <a:latin typeface="Times New Roman" pitchFamily="18" charset="0"/>
              <a:cs typeface="Times New Roman" pitchFamily="18" charset="0"/>
            </a:endParaRPr>
          </a:p>
        </p:txBody>
      </p:sp>
      <p:sp>
        <p:nvSpPr>
          <p:cNvPr id="3" name="Turinio vietos rezervavimo ženklas 2"/>
          <p:cNvSpPr>
            <a:spLocks noGrp="1"/>
          </p:cNvSpPr>
          <p:nvPr>
            <p:ph idx="1"/>
          </p:nvPr>
        </p:nvSpPr>
        <p:spPr>
          <a:xfrm>
            <a:off x="653008" y="1502465"/>
            <a:ext cx="10515600" cy="4351338"/>
          </a:xfrm>
        </p:spPr>
        <p:txBody>
          <a:bodyPr>
            <a:noAutofit/>
          </a:bodyPr>
          <a:lstStyle/>
          <a:p>
            <a:pPr marL="0" indent="0" algn="just">
              <a:lnSpc>
                <a:spcPct val="100000"/>
              </a:lnSpc>
              <a:buNone/>
              <a:defRPr/>
            </a:pPr>
            <a:r>
              <a:rPr lang="en-US" sz="1400" dirty="0">
                <a:latin typeface="Times New Roman" pitchFamily="18" charset="0"/>
                <a:cs typeface="Times New Roman" pitchFamily="18" charset="0"/>
              </a:rPr>
              <a:t>How</a:t>
            </a:r>
            <a:r>
              <a:rPr lang="lt-LT" sz="1400" dirty="0">
                <a:latin typeface="Times New Roman" pitchFamily="18" charset="0"/>
                <a:cs typeface="Times New Roman" pitchFamily="18" charset="0"/>
              </a:rPr>
              <a:t> </a:t>
            </a:r>
            <a:r>
              <a:rPr lang="en-US" sz="1400" dirty="0">
                <a:latin typeface="Times New Roman" pitchFamily="18" charset="0"/>
                <a:cs typeface="Times New Roman" pitchFamily="18" charset="0"/>
              </a:rPr>
              <a:t>digital photography can be used in teaching, learning</a:t>
            </a:r>
            <a:r>
              <a:rPr lang="lt-LT" sz="1400" dirty="0">
                <a:latin typeface="Times New Roman" pitchFamily="18" charset="0"/>
                <a:cs typeface="Times New Roman" pitchFamily="18" charset="0"/>
              </a:rPr>
              <a:t>? </a:t>
            </a:r>
            <a:r>
              <a:rPr lang="en-US" sz="1400" dirty="0">
                <a:latin typeface="Times New Roman" pitchFamily="18" charset="0"/>
                <a:cs typeface="Times New Roman" pitchFamily="18" charset="0"/>
              </a:rPr>
              <a:t>Here are some examples</a:t>
            </a:r>
            <a:r>
              <a:rPr lang="lt-LT" sz="1400" dirty="0">
                <a:latin typeface="Times New Roman" pitchFamily="18" charset="0"/>
                <a:cs typeface="Times New Roman" pitchFamily="18" charset="0"/>
              </a:rPr>
              <a:t>: </a:t>
            </a:r>
          </a:p>
          <a:p>
            <a:pPr algn="just">
              <a:lnSpc>
                <a:spcPct val="100000"/>
              </a:lnSpc>
              <a:defRPr/>
            </a:pPr>
            <a:r>
              <a:rPr lang="en-US" sz="1400" dirty="0">
                <a:latin typeface="Times New Roman" pitchFamily="18" charset="0"/>
                <a:cs typeface="Times New Roman" pitchFamily="18" charset="0"/>
              </a:rPr>
              <a:t>Use a series of photos to tell a story or virtual adventure</a:t>
            </a:r>
            <a:r>
              <a:rPr lang="lt-LT" sz="1400" dirty="0">
                <a:latin typeface="Times New Roman" pitchFamily="18" charset="0"/>
                <a:cs typeface="Times New Roman" pitchFamily="18" charset="0"/>
              </a:rPr>
              <a:t>	</a:t>
            </a:r>
          </a:p>
          <a:p>
            <a:pPr lvl="1" algn="just">
              <a:lnSpc>
                <a:spcPct val="100000"/>
              </a:lnSpc>
              <a:defRPr/>
            </a:pPr>
            <a:r>
              <a:rPr lang="en-US" sz="1400" dirty="0">
                <a:latin typeface="Times New Roman" pitchFamily="18" charset="0"/>
                <a:cs typeface="Times New Roman" pitchFamily="18" charset="0"/>
                <a:hlinkClick r:id="rId3"/>
              </a:rPr>
              <a:t>Historic Fort using Comic Life</a:t>
            </a:r>
            <a:r>
              <a:rPr lang="en-US" sz="1400" dirty="0">
                <a:latin typeface="Times New Roman" pitchFamily="18" charset="0"/>
                <a:cs typeface="Times New Roman" pitchFamily="18" charset="0"/>
              </a:rPr>
              <a:t>, </a:t>
            </a:r>
          </a:p>
          <a:p>
            <a:pPr lvl="1" algn="just">
              <a:lnSpc>
                <a:spcPct val="100000"/>
              </a:lnSpc>
              <a:defRPr/>
            </a:pPr>
            <a:r>
              <a:rPr lang="en-US" sz="1400" dirty="0">
                <a:latin typeface="Times New Roman" pitchFamily="18" charset="0"/>
                <a:cs typeface="Times New Roman" pitchFamily="18" charset="0"/>
                <a:hlinkClick r:id="rId4"/>
              </a:rPr>
              <a:t>Museum slide show</a:t>
            </a:r>
            <a:r>
              <a:rPr lang="en-US" sz="1400" dirty="0">
                <a:latin typeface="Times New Roman" pitchFamily="18" charset="0"/>
                <a:cs typeface="Times New Roman" pitchFamily="18" charset="0"/>
              </a:rPr>
              <a:t>, </a:t>
            </a:r>
          </a:p>
          <a:p>
            <a:pPr lvl="1" algn="just">
              <a:lnSpc>
                <a:spcPct val="100000"/>
              </a:lnSpc>
              <a:defRPr/>
            </a:pPr>
            <a:r>
              <a:rPr lang="en-US" sz="1400" dirty="0">
                <a:latin typeface="Times New Roman" pitchFamily="18" charset="0"/>
                <a:cs typeface="Times New Roman" pitchFamily="18" charset="0"/>
                <a:hlinkClick r:id="rId5"/>
              </a:rPr>
              <a:t>Virtual Museum </a:t>
            </a:r>
            <a:endParaRPr lang="en-US" sz="1400" dirty="0">
              <a:latin typeface="Times New Roman" pitchFamily="18" charset="0"/>
              <a:cs typeface="Times New Roman" pitchFamily="18" charset="0"/>
            </a:endParaRPr>
          </a:p>
          <a:p>
            <a:pPr algn="just">
              <a:lnSpc>
                <a:spcPct val="100000"/>
              </a:lnSpc>
              <a:defRPr/>
            </a:pPr>
            <a:r>
              <a:rPr lang="en-US" sz="1400" dirty="0">
                <a:latin typeface="Times New Roman" pitchFamily="18" charset="0"/>
                <a:cs typeface="Times New Roman" pitchFamily="18" charset="0"/>
              </a:rPr>
              <a:t>Use a series of photos to demonstrate a process (i.e., making a sculpture) or cycle (i.e., life cycle of a tree).</a:t>
            </a:r>
          </a:p>
          <a:p>
            <a:pPr lvl="1" algn="just">
              <a:lnSpc>
                <a:spcPct val="100000"/>
              </a:lnSpc>
              <a:defRPr/>
            </a:pPr>
            <a:r>
              <a:rPr lang="en-US" sz="1400" dirty="0">
                <a:latin typeface="Times New Roman" pitchFamily="18" charset="0"/>
                <a:cs typeface="Times New Roman" pitchFamily="18" charset="0"/>
                <a:hlinkClick r:id="rId6" action="ppaction://hlinkpres?slideindex=1&amp;slidetitle="/>
              </a:rPr>
              <a:t>Felting  instructions</a:t>
            </a:r>
            <a:r>
              <a:rPr lang="en-US" sz="1400" dirty="0">
                <a:latin typeface="Times New Roman" pitchFamily="18" charset="0"/>
                <a:cs typeface="Times New Roman" pitchFamily="18" charset="0"/>
              </a:rPr>
              <a:t>, </a:t>
            </a:r>
            <a:r>
              <a:rPr lang="en-US" sz="1400" dirty="0">
                <a:latin typeface="Times New Roman" pitchFamily="18" charset="0"/>
                <a:cs typeface="Times New Roman" pitchFamily="18" charset="0"/>
                <a:hlinkClick r:id="rId7"/>
              </a:rPr>
              <a:t>felt making </a:t>
            </a:r>
            <a:endParaRPr lang="en-US" sz="1400" dirty="0">
              <a:latin typeface="Times New Roman" pitchFamily="18" charset="0"/>
              <a:cs typeface="Times New Roman" pitchFamily="18" charset="0"/>
            </a:endParaRPr>
          </a:p>
          <a:p>
            <a:pPr lvl="1" algn="just">
              <a:lnSpc>
                <a:spcPct val="100000"/>
              </a:lnSpc>
              <a:defRPr/>
            </a:pPr>
            <a:r>
              <a:rPr lang="en-US" sz="1400" dirty="0">
                <a:latin typeface="Times New Roman" pitchFamily="18" charset="0"/>
                <a:cs typeface="Times New Roman" pitchFamily="18" charset="0"/>
                <a:hlinkClick r:id="rId8"/>
              </a:rPr>
              <a:t>Pepper Water Demonstration</a:t>
            </a:r>
            <a:endParaRPr lang="en-US" sz="1400" dirty="0">
              <a:latin typeface="Times New Roman" pitchFamily="18" charset="0"/>
              <a:cs typeface="Times New Roman" pitchFamily="18" charset="0"/>
            </a:endParaRPr>
          </a:p>
          <a:p>
            <a:pPr lvl="1" algn="just">
              <a:lnSpc>
                <a:spcPct val="100000"/>
              </a:lnSpc>
              <a:defRPr/>
            </a:pPr>
            <a:r>
              <a:rPr lang="en-US" sz="1400" dirty="0">
                <a:latin typeface="Times New Roman" pitchFamily="18" charset="0"/>
                <a:cs typeface="Times New Roman" pitchFamily="18" charset="0"/>
                <a:hlinkClick r:id="rId9"/>
              </a:rPr>
              <a:t>Checkout Demonstration</a:t>
            </a:r>
            <a:endParaRPr lang="lt-LT" sz="1400" dirty="0">
              <a:latin typeface="Times New Roman" pitchFamily="18" charset="0"/>
              <a:cs typeface="Times New Roman" pitchFamily="18" charset="0"/>
            </a:endParaRPr>
          </a:p>
          <a:p>
            <a:pPr lvl="1" algn="just">
              <a:lnSpc>
                <a:spcPct val="100000"/>
              </a:lnSpc>
              <a:defRPr/>
            </a:pPr>
            <a:r>
              <a:rPr lang="en-US" sz="1400" dirty="0">
                <a:latin typeface="Times New Roman" pitchFamily="18" charset="0"/>
                <a:cs typeface="Times New Roman" pitchFamily="18" charset="0"/>
                <a:hlinkClick r:id="rId10"/>
              </a:rPr>
              <a:t>Seed to Sapling</a:t>
            </a:r>
            <a:r>
              <a:rPr lang="en-US" sz="1400" dirty="0">
                <a:latin typeface="Times New Roman" pitchFamily="18" charset="0"/>
                <a:cs typeface="Times New Roman" pitchFamily="18" charset="0"/>
              </a:rPr>
              <a:t> </a:t>
            </a:r>
          </a:p>
          <a:p>
            <a:pPr algn="just">
              <a:lnSpc>
                <a:spcPct val="100000"/>
              </a:lnSpc>
              <a:defRPr/>
            </a:pPr>
            <a:r>
              <a:rPr lang="en-US" sz="1400" dirty="0">
                <a:latin typeface="Times New Roman" pitchFamily="18" charset="0"/>
                <a:cs typeface="Times New Roman" pitchFamily="18" charset="0"/>
              </a:rPr>
              <a:t>Use a series of photos to make a comparison such as right/wrong or correct/incorrect.</a:t>
            </a:r>
          </a:p>
          <a:p>
            <a:pPr lvl="1" algn="just">
              <a:lnSpc>
                <a:spcPct val="100000"/>
              </a:lnSpc>
              <a:defRPr/>
            </a:pPr>
            <a:r>
              <a:rPr lang="en-US" sz="1400" dirty="0">
                <a:latin typeface="Times New Roman" pitchFamily="18" charset="0"/>
                <a:cs typeface="Times New Roman" pitchFamily="18" charset="0"/>
                <a:hlinkClick r:id="rId11"/>
              </a:rPr>
              <a:t>Compare/Contrast</a:t>
            </a:r>
            <a:endParaRPr lang="en-US" sz="1400" dirty="0">
              <a:latin typeface="Times New Roman" pitchFamily="18" charset="0"/>
              <a:cs typeface="Times New Roman" pitchFamily="18" charset="0"/>
            </a:endParaRPr>
          </a:p>
          <a:p>
            <a:pPr algn="just">
              <a:lnSpc>
                <a:spcPct val="100000"/>
              </a:lnSpc>
              <a:defRPr/>
            </a:pPr>
            <a:r>
              <a:rPr lang="en-US" sz="1400" dirty="0">
                <a:latin typeface="Times New Roman" pitchFamily="18" charset="0"/>
                <a:cs typeface="Times New Roman" pitchFamily="18" charset="0"/>
              </a:rPr>
              <a:t>Use photos to show how items can be organized or categorized.</a:t>
            </a:r>
          </a:p>
          <a:p>
            <a:pPr algn="just">
              <a:lnSpc>
                <a:spcPct val="100000"/>
              </a:lnSpc>
              <a:defRPr/>
            </a:pPr>
            <a:r>
              <a:rPr lang="en-US" sz="1400" dirty="0">
                <a:latin typeface="Times New Roman" pitchFamily="18" charset="0"/>
                <a:cs typeface="Times New Roman" pitchFamily="18" charset="0"/>
              </a:rPr>
              <a:t>Use photos as story starters or to stimulate thinking.</a:t>
            </a:r>
          </a:p>
          <a:p>
            <a:pPr algn="just">
              <a:lnSpc>
                <a:spcPct val="100000"/>
              </a:lnSpc>
              <a:defRPr/>
            </a:pPr>
            <a:r>
              <a:rPr lang="en-US" sz="1400" dirty="0">
                <a:solidFill>
                  <a:schemeClr val="bg1">
                    <a:lumMod val="10000"/>
                  </a:schemeClr>
                </a:solidFill>
                <a:latin typeface="Times New Roman" pitchFamily="18" charset="0"/>
                <a:cs typeface="Times New Roman" pitchFamily="18" charset="0"/>
              </a:rPr>
              <a:t>Use photos for visualizing vocabulary or labeling parts.</a:t>
            </a:r>
          </a:p>
          <a:p>
            <a:pPr lvl="1" algn="just">
              <a:lnSpc>
                <a:spcPct val="100000"/>
              </a:lnSpc>
              <a:defRPr/>
            </a:pPr>
            <a:r>
              <a:rPr lang="en-US" sz="1400" dirty="0">
                <a:solidFill>
                  <a:schemeClr val="bg1">
                    <a:lumMod val="10000"/>
                  </a:schemeClr>
                </a:solidFill>
                <a:latin typeface="Times New Roman" pitchFamily="18" charset="0"/>
                <a:cs typeface="Times New Roman" pitchFamily="18" charset="0"/>
                <a:hlinkClick r:id="rId12"/>
              </a:rPr>
              <a:t>French Vocabulary</a:t>
            </a:r>
            <a:endParaRPr lang="en-US" sz="1400" dirty="0">
              <a:solidFill>
                <a:schemeClr val="bg1">
                  <a:lumMod val="1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158413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ntraštė 1"/>
          <p:cNvSpPr>
            <a:spLocks noGrp="1"/>
          </p:cNvSpPr>
          <p:nvPr>
            <p:ph type="title"/>
          </p:nvPr>
        </p:nvSpPr>
        <p:spPr/>
        <p:txBody>
          <a:bodyPr>
            <a:noAutofit/>
          </a:bodyPr>
          <a:lstStyle/>
          <a:p>
            <a:pPr>
              <a:lnSpc>
                <a:spcPct val="100000"/>
              </a:lnSpc>
            </a:pPr>
            <a:r>
              <a:rPr lang="en-US" sz="3200" dirty="0">
                <a:latin typeface="Times New Roman" pitchFamily="18" charset="0"/>
                <a:cs typeface="Times New Roman" pitchFamily="18" charset="0"/>
              </a:rPr>
              <a:t>Digital Photography in Teaching</a:t>
            </a:r>
            <a:br>
              <a:rPr lang="en-US" sz="3200" dirty="0">
                <a:latin typeface="Times New Roman" pitchFamily="18" charset="0"/>
                <a:cs typeface="Times New Roman" pitchFamily="18" charset="0"/>
              </a:rPr>
            </a:br>
            <a:r>
              <a:rPr lang="lt-LT" sz="3200" dirty="0">
                <a:latin typeface="Times New Roman" pitchFamily="18" charset="0"/>
                <a:cs typeface="Times New Roman" pitchFamily="18" charset="0"/>
              </a:rPr>
              <a:t> </a:t>
            </a:r>
            <a:r>
              <a:rPr lang="en-US" sz="3200" dirty="0">
                <a:latin typeface="Times New Roman" pitchFamily="18" charset="0"/>
                <a:cs typeface="Times New Roman" pitchFamily="18" charset="0"/>
              </a:rPr>
              <a:t>&amp; Learning</a:t>
            </a:r>
            <a:endParaRPr lang="lt-LT" sz="3200" dirty="0">
              <a:latin typeface="Times New Roman" pitchFamily="18" charset="0"/>
              <a:ea typeface="ＭＳ Ｐゴシック" pitchFamily="34" charset="-128"/>
              <a:cs typeface="Times New Roman" pitchFamily="18" charset="0"/>
            </a:endParaRPr>
          </a:p>
        </p:txBody>
      </p:sp>
      <p:sp>
        <p:nvSpPr>
          <p:cNvPr id="13315" name="Turinio vietos rezervavimo ženklas 2"/>
          <p:cNvSpPr>
            <a:spLocks noGrp="1"/>
          </p:cNvSpPr>
          <p:nvPr>
            <p:ph idx="1"/>
          </p:nvPr>
        </p:nvSpPr>
        <p:spPr/>
        <p:txBody>
          <a:bodyPr>
            <a:normAutofit/>
          </a:bodyPr>
          <a:lstStyle/>
          <a:p>
            <a:pPr>
              <a:lnSpc>
                <a:spcPct val="120000"/>
              </a:lnSpc>
              <a:spcBef>
                <a:spcPct val="0"/>
              </a:spcBef>
            </a:pPr>
            <a:r>
              <a:rPr lang="lt-LT" dirty="0" err="1">
                <a:latin typeface="Times New Roman" pitchFamily="18" charset="0"/>
                <a:ea typeface="ＭＳ Ｐゴシック" pitchFamily="34" charset="-128"/>
                <a:cs typeface="Times New Roman" pitchFamily="18" charset="0"/>
              </a:rPr>
              <a:t>Photo</a:t>
            </a:r>
            <a:r>
              <a:rPr lang="lt-LT" dirty="0">
                <a:latin typeface="Times New Roman" pitchFamily="18" charset="0"/>
                <a:ea typeface="ＭＳ Ｐゴシック" pitchFamily="34" charset="-128"/>
                <a:cs typeface="Times New Roman" pitchFamily="18" charset="0"/>
              </a:rPr>
              <a:t> story </a:t>
            </a:r>
            <a:r>
              <a:rPr lang="en-US" dirty="0">
                <a:latin typeface="Times New Roman" pitchFamily="18" charset="0"/>
                <a:ea typeface="ＭＳ Ｐゴシック" pitchFamily="34" charset="-128"/>
                <a:cs typeface="Times New Roman" pitchFamily="18" charset="0"/>
              </a:rPr>
              <a:t>3 </a:t>
            </a:r>
            <a:r>
              <a:rPr lang="lt-LT" dirty="0" err="1">
                <a:latin typeface="Times New Roman" pitchFamily="18" charset="0"/>
                <a:ea typeface="ＭＳ Ｐゴシック" pitchFamily="34" charset="-128"/>
                <a:cs typeface="Times New Roman" pitchFamily="18" charset="0"/>
              </a:rPr>
              <a:t>for</a:t>
            </a:r>
            <a:r>
              <a:rPr lang="lt-LT" dirty="0">
                <a:latin typeface="Times New Roman" pitchFamily="18" charset="0"/>
                <a:ea typeface="ＭＳ Ｐゴシック" pitchFamily="34" charset="-128"/>
                <a:cs typeface="Times New Roman" pitchFamily="18" charset="0"/>
              </a:rPr>
              <a:t> </a:t>
            </a:r>
            <a:r>
              <a:rPr lang="lt-LT" dirty="0">
                <a:latin typeface="Times New Roman" pitchFamily="18" charset="0"/>
                <a:ea typeface="ＭＳ Ｐゴシック" pitchFamily="34" charset="-128"/>
                <a:cs typeface="Times New Roman" pitchFamily="18" charset="0"/>
                <a:hlinkClick r:id="rId3"/>
              </a:rPr>
              <a:t>Windows</a:t>
            </a:r>
            <a:endParaRPr lang="lt-LT" dirty="0">
              <a:latin typeface="Times New Roman" pitchFamily="18" charset="0"/>
              <a:ea typeface="ＭＳ Ｐゴシック" pitchFamily="34" charset="-128"/>
              <a:cs typeface="Times New Roman" pitchFamily="18" charset="0"/>
            </a:endParaRPr>
          </a:p>
          <a:p>
            <a:pPr>
              <a:lnSpc>
                <a:spcPct val="120000"/>
              </a:lnSpc>
              <a:spcBef>
                <a:spcPct val="0"/>
              </a:spcBef>
            </a:pPr>
            <a:r>
              <a:rPr lang="lt-LT" dirty="0">
                <a:latin typeface="Times New Roman" pitchFamily="18" charset="0"/>
                <a:ea typeface="ＭＳ Ｐゴシック" pitchFamily="34" charset="-128"/>
                <a:cs typeface="Times New Roman" pitchFamily="18" charset="0"/>
              </a:rPr>
              <a:t>Microsoft </a:t>
            </a:r>
            <a:r>
              <a:rPr lang="lt-LT" dirty="0" err="1">
                <a:latin typeface="Times New Roman" pitchFamily="18" charset="0"/>
                <a:ea typeface="ＭＳ Ｐゴシック" pitchFamily="34" charset="-128"/>
                <a:cs typeface="Times New Roman" pitchFamily="18" charset="0"/>
              </a:rPr>
              <a:t>autocollage</a:t>
            </a:r>
            <a:r>
              <a:rPr lang="lt-LT" dirty="0">
                <a:latin typeface="Times New Roman" pitchFamily="18" charset="0"/>
                <a:ea typeface="ＭＳ Ｐゴシック" pitchFamily="34" charset="-128"/>
                <a:cs typeface="Times New Roman" pitchFamily="18" charset="0"/>
              </a:rPr>
              <a:t>  </a:t>
            </a:r>
          </a:p>
          <a:p>
            <a:pPr>
              <a:lnSpc>
                <a:spcPct val="120000"/>
              </a:lnSpc>
              <a:spcBef>
                <a:spcPct val="0"/>
              </a:spcBef>
            </a:pPr>
            <a:r>
              <a:rPr lang="lt-LT" dirty="0" err="1">
                <a:latin typeface="Times New Roman" pitchFamily="18" charset="0"/>
                <a:ea typeface="ＭＳ Ｐゴシック" pitchFamily="34" charset="-128"/>
                <a:cs typeface="Times New Roman" pitchFamily="18" charset="0"/>
              </a:rPr>
              <a:t>Graphic</a:t>
            </a:r>
            <a:r>
              <a:rPr lang="lt-LT" dirty="0">
                <a:latin typeface="Times New Roman" pitchFamily="18" charset="0"/>
                <a:ea typeface="ＭＳ Ｐゴシック" pitchFamily="34" charset="-128"/>
                <a:cs typeface="Times New Roman" pitchFamily="18" charset="0"/>
              </a:rPr>
              <a:t> </a:t>
            </a:r>
            <a:r>
              <a:rPr lang="lt-LT" dirty="0" err="1">
                <a:latin typeface="Times New Roman" pitchFamily="18" charset="0"/>
                <a:ea typeface="ＭＳ Ｐゴシック" pitchFamily="34" charset="-128"/>
                <a:cs typeface="Times New Roman" pitchFamily="18" charset="0"/>
              </a:rPr>
              <a:t>Apps</a:t>
            </a:r>
            <a:r>
              <a:rPr lang="lt-LT" dirty="0">
                <a:latin typeface="Times New Roman" pitchFamily="18" charset="0"/>
                <a:ea typeface="ＭＳ Ｐゴシック" pitchFamily="34" charset="-128"/>
                <a:cs typeface="Times New Roman" pitchFamily="18" charset="0"/>
              </a:rPr>
              <a:t>: </a:t>
            </a:r>
            <a:r>
              <a:rPr lang="lt-LT" dirty="0">
                <a:latin typeface="Times New Roman" pitchFamily="18" charset="0"/>
                <a:ea typeface="ＭＳ Ｐゴシック" pitchFamily="34" charset="-128"/>
                <a:cs typeface="Times New Roman" pitchFamily="18" charset="0"/>
                <a:hlinkClick r:id="rId4"/>
              </a:rPr>
              <a:t>http://graphic-apps.software.informer.com/</a:t>
            </a:r>
            <a:endParaRPr lang="lt-LT" dirty="0">
              <a:latin typeface="Times New Roman" pitchFamily="18" charset="0"/>
              <a:ea typeface="ＭＳ Ｐゴシック" pitchFamily="34" charset="-128"/>
              <a:cs typeface="Times New Roman" pitchFamily="18" charset="0"/>
            </a:endParaRPr>
          </a:p>
          <a:p>
            <a:pPr>
              <a:lnSpc>
                <a:spcPct val="120000"/>
              </a:lnSpc>
              <a:spcBef>
                <a:spcPct val="0"/>
              </a:spcBef>
            </a:pPr>
            <a:r>
              <a:rPr lang="lt-LT" dirty="0">
                <a:latin typeface="Times New Roman" pitchFamily="18" charset="0"/>
                <a:ea typeface="ＭＳ Ｐゴシック" pitchFamily="34" charset="-128"/>
                <a:cs typeface="Times New Roman" pitchFamily="18" charset="0"/>
              </a:rPr>
              <a:t>Photo editing, Photorealistic Montages:  </a:t>
            </a:r>
            <a:r>
              <a:rPr lang="lt-LT" dirty="0">
                <a:latin typeface="Times New Roman" pitchFamily="18" charset="0"/>
                <a:ea typeface="ＭＳ Ｐゴシック" pitchFamily="34" charset="-128"/>
                <a:cs typeface="Times New Roman" pitchFamily="18" charset="0"/>
                <a:hlinkClick r:id="rId5"/>
              </a:rPr>
              <a:t>http://funny.pho.to/</a:t>
            </a:r>
            <a:r>
              <a:rPr lang="lt-LT" dirty="0">
                <a:latin typeface="Times New Roman" pitchFamily="18" charset="0"/>
                <a:ea typeface="ＭＳ Ｐゴシック" pitchFamily="34" charset="-128"/>
                <a:cs typeface="Times New Roman" pitchFamily="18" charset="0"/>
              </a:rPr>
              <a:t>  </a:t>
            </a:r>
          </a:p>
          <a:p>
            <a:pPr>
              <a:lnSpc>
                <a:spcPct val="120000"/>
              </a:lnSpc>
              <a:spcBef>
                <a:spcPct val="0"/>
              </a:spcBef>
            </a:pPr>
            <a:r>
              <a:rPr lang="lt-LT" dirty="0">
                <a:solidFill>
                  <a:srgbClr val="000000"/>
                </a:solidFill>
                <a:latin typeface="Times New Roman" pitchFamily="18" charset="0"/>
                <a:cs typeface="Times New Roman" pitchFamily="18" charset="0"/>
                <a:hlinkClick r:id="rId6"/>
              </a:rPr>
              <a:t>http://www.picisto.com/</a:t>
            </a:r>
            <a:br>
              <a:rPr lang="lt-LT" dirty="0">
                <a:solidFill>
                  <a:srgbClr val="000000"/>
                </a:solidFill>
                <a:latin typeface="Times New Roman" pitchFamily="18" charset="0"/>
                <a:cs typeface="Times New Roman" pitchFamily="18" charset="0"/>
              </a:rPr>
            </a:br>
            <a:r>
              <a:rPr lang="lt-LT" dirty="0">
                <a:solidFill>
                  <a:prstClr val="black"/>
                </a:solidFill>
                <a:latin typeface="Times New Roman" pitchFamily="18" charset="0"/>
                <a:cs typeface="Times New Roman" pitchFamily="18" charset="0"/>
                <a:hlinkClick r:id="rId7"/>
              </a:rPr>
              <a:t>http://www.glitterphoto.net/</a:t>
            </a:r>
            <a:br>
              <a:rPr lang="lt-LT" dirty="0">
                <a:solidFill>
                  <a:prstClr val="black"/>
                </a:solidFill>
                <a:latin typeface="Times New Roman" pitchFamily="18" charset="0"/>
                <a:cs typeface="Times New Roman" pitchFamily="18" charset="0"/>
              </a:rPr>
            </a:br>
            <a:r>
              <a:rPr lang="lt-LT" dirty="0">
                <a:solidFill>
                  <a:prstClr val="black"/>
                </a:solidFill>
                <a:latin typeface="Times New Roman" pitchFamily="18" charset="0"/>
                <a:cs typeface="Times New Roman" pitchFamily="18" charset="0"/>
                <a:hlinkClick r:id="rId8"/>
              </a:rPr>
              <a:t>http://www.loonapix.com </a:t>
            </a:r>
            <a:r>
              <a:rPr lang="lt-LT" dirty="0">
                <a:latin typeface="Times New Roman" pitchFamily="18" charset="0"/>
                <a:cs typeface="Times New Roman" pitchFamily="18" charset="0"/>
                <a:hlinkClick r:id="rId9"/>
              </a:rPr>
              <a:t>http://www.enjoypic.com/</a:t>
            </a:r>
            <a:endParaRPr lang="lt-LT" dirty="0">
              <a:latin typeface="Times New Roman" pitchFamily="18" charset="0"/>
              <a:cs typeface="Times New Roman" pitchFamily="18" charset="0"/>
            </a:endParaRPr>
          </a:p>
          <a:p>
            <a:pPr>
              <a:lnSpc>
                <a:spcPct val="120000"/>
              </a:lnSpc>
              <a:spcBef>
                <a:spcPct val="0"/>
              </a:spcBef>
            </a:pPr>
            <a:r>
              <a:rPr lang="lt-LT" dirty="0">
                <a:latin typeface="Times New Roman" pitchFamily="18" charset="0"/>
                <a:ea typeface="ＭＳ Ｐゴシック" pitchFamily="34" charset="-128"/>
                <a:cs typeface="Times New Roman" pitchFamily="18" charset="0"/>
              </a:rPr>
              <a:t>Etc.</a:t>
            </a:r>
          </a:p>
          <a:p>
            <a:pPr>
              <a:lnSpc>
                <a:spcPct val="120000"/>
              </a:lnSpc>
              <a:spcBef>
                <a:spcPct val="0"/>
              </a:spcBef>
            </a:pPr>
            <a:endParaRPr lang="lt-LT" dirty="0">
              <a:latin typeface="Times New Roman" pitchFamily="18" charset="0"/>
              <a:ea typeface="ＭＳ Ｐゴシック" pitchFamily="34" charset="-128"/>
              <a:cs typeface="Times New Roman" pitchFamily="18" charset="0"/>
            </a:endParaRPr>
          </a:p>
        </p:txBody>
      </p:sp>
      <p:pic>
        <p:nvPicPr>
          <p:cNvPr id="2" name="Paveikslėlis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146332">
            <a:off x="8845580" y="5198190"/>
            <a:ext cx="1799928" cy="1349946"/>
          </a:xfrm>
          <a:prstGeom prst="rect">
            <a:avLst/>
          </a:prstGeom>
          <a:ln>
            <a:noFill/>
          </a:ln>
          <a:effectLst>
            <a:softEdge rad="112500"/>
          </a:effectLst>
        </p:spPr>
      </p:pic>
      <p:pic>
        <p:nvPicPr>
          <p:cNvPr id="13318" name="Picture 6" descr="EnjoyPic"/>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47929" y="5589240"/>
            <a:ext cx="1939369" cy="879290"/>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http://wn-result-images.s3.amazonaws.com/Results/0E684213-D21B-49D0-A1EE-855566F26E45.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085716">
            <a:off x="9172844" y="1372843"/>
            <a:ext cx="1640584" cy="13757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322" name="Picture 10" descr="http://wn-result-images.s3.amazonaws.com/Results/0529FC3F-77F7-4108-BB51-7F2DB637524D.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273942">
            <a:off x="9828653" y="3496931"/>
            <a:ext cx="1744145" cy="13953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4" name="Picture 2" descr="C:\Users\Eglė\Desktop\Koliazas.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7873367">
            <a:off x="6900037" y="594582"/>
            <a:ext cx="2156631" cy="14377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2" descr="http://csmyers88.files.wordpress.com/2009/11/photostory.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288220" y="1141403"/>
            <a:ext cx="1195667"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714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ntraštė 1"/>
          <p:cNvSpPr>
            <a:spLocks noGrp="1"/>
          </p:cNvSpPr>
          <p:nvPr>
            <p:ph type="title"/>
          </p:nvPr>
        </p:nvSpPr>
        <p:spPr/>
        <p:txBody>
          <a:bodyPr>
            <a:normAutofit/>
          </a:bodyPr>
          <a:lstStyle/>
          <a:p>
            <a:r>
              <a:rPr lang="en-US" dirty="0">
                <a:latin typeface="Times New Roman" pitchFamily="18" charset="0"/>
                <a:ea typeface="ＭＳ Ｐゴシック" pitchFamily="34" charset="-128"/>
                <a:cs typeface="Times New Roman" pitchFamily="18" charset="0"/>
              </a:rPr>
              <a:t>AutoCollage</a:t>
            </a:r>
            <a:endParaRPr lang="lt-LT" dirty="0">
              <a:latin typeface="Times New Roman" pitchFamily="18" charset="0"/>
              <a:ea typeface="ＭＳ Ｐゴシック" pitchFamily="34" charset="-128"/>
              <a:cs typeface="Times New Roman" pitchFamily="18" charset="0"/>
            </a:endParaRPr>
          </a:p>
        </p:txBody>
      </p:sp>
      <p:sp>
        <p:nvSpPr>
          <p:cNvPr id="3" name="Turinio vietos rezervavimo ženklas 2"/>
          <p:cNvSpPr>
            <a:spLocks noGrp="1"/>
          </p:cNvSpPr>
          <p:nvPr>
            <p:ph idx="1"/>
          </p:nvPr>
        </p:nvSpPr>
        <p:spPr/>
        <p:txBody>
          <a:bodyPr>
            <a:normAutofit fontScale="62500" lnSpcReduction="20000"/>
          </a:bodyPr>
          <a:lstStyle/>
          <a:p>
            <a:pPr>
              <a:lnSpc>
                <a:spcPct val="120000"/>
              </a:lnSpc>
              <a:spcBef>
                <a:spcPts val="0"/>
              </a:spcBef>
              <a:defRPr/>
            </a:pPr>
            <a:r>
              <a:rPr lang="en-US" dirty="0">
                <a:latin typeface="Times New Roman" pitchFamily="18" charset="0"/>
                <a:cs typeface="Times New Roman" pitchFamily="18" charset="0"/>
              </a:rPr>
              <a:t>What is AutoCollage?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Photo collages celebrate important events and themes in our lives. Pick a folder, press a button, and in a few minutes AutoCollage presents you with a unique m</a:t>
            </a:r>
            <a:r>
              <a:rPr lang="lt-LT" dirty="0">
                <a:latin typeface="Times New Roman" pitchFamily="18" charset="0"/>
                <a:cs typeface="Times New Roman" pitchFamily="18" charset="0"/>
              </a:rPr>
              <a:t>o</a:t>
            </a:r>
            <a:r>
              <a:rPr lang="en-US" dirty="0" err="1">
                <a:latin typeface="Times New Roman" pitchFamily="18" charset="0"/>
                <a:cs typeface="Times New Roman" pitchFamily="18" charset="0"/>
              </a:rPr>
              <a:t>ment</a:t>
            </a:r>
            <a:r>
              <a:rPr lang="lt-LT" dirty="0">
                <a:latin typeface="Times New Roman" pitchFamily="18" charset="0"/>
                <a:cs typeface="Times New Roman" pitchFamily="18" charset="0"/>
              </a:rPr>
              <a:t>s</a:t>
            </a:r>
            <a:r>
              <a:rPr lang="en-US" dirty="0">
                <a:latin typeface="Times New Roman" pitchFamily="18" charset="0"/>
                <a:cs typeface="Times New Roman" pitchFamily="18" charset="0"/>
              </a:rPr>
              <a:t> to print or email to your family and friends.</a:t>
            </a:r>
            <a:endParaRPr lang="lt-LT" dirty="0">
              <a:latin typeface="Times New Roman" pitchFamily="18" charset="0"/>
              <a:cs typeface="Times New Roman" pitchFamily="18" charset="0"/>
            </a:endParaRPr>
          </a:p>
          <a:p>
            <a:pPr>
              <a:lnSpc>
                <a:spcPct val="120000"/>
              </a:lnSpc>
              <a:spcBef>
                <a:spcPts val="0"/>
              </a:spcBef>
              <a:defRPr/>
            </a:pPr>
            <a:r>
              <a:rPr lang="lt-LT" dirty="0">
                <a:latin typeface="Times New Roman" pitchFamily="18" charset="0"/>
                <a:cs typeface="Times New Roman" pitchFamily="18" charset="0"/>
                <a:hlinkClick r:id="rId3"/>
              </a:rPr>
              <a:t>Download:</a:t>
            </a:r>
            <a:endParaRPr lang="lt-LT" dirty="0">
              <a:latin typeface="Times New Roman" pitchFamily="18" charset="0"/>
              <a:cs typeface="Times New Roman" pitchFamily="18" charset="0"/>
            </a:endParaRPr>
          </a:p>
          <a:p>
            <a:pPr marL="0" indent="0">
              <a:lnSpc>
                <a:spcPct val="120000"/>
              </a:lnSpc>
              <a:spcBef>
                <a:spcPts val="0"/>
              </a:spcBef>
              <a:buNone/>
              <a:defRPr/>
            </a:pPr>
            <a:r>
              <a:rPr lang="en-US" dirty="0">
                <a:latin typeface="Times New Roman" pitchFamily="18" charset="0"/>
                <a:cs typeface="Times New Roman" pitchFamily="18" charset="0"/>
              </a:rPr>
              <a:t>Pros</a:t>
            </a:r>
          </a:p>
          <a:p>
            <a:pPr>
              <a:lnSpc>
                <a:spcPct val="120000"/>
              </a:lnSpc>
              <a:spcBef>
                <a:spcPts val="0"/>
              </a:spcBef>
              <a:defRPr/>
            </a:pPr>
            <a:r>
              <a:rPr lang="en-US" dirty="0">
                <a:latin typeface="Times New Roman" pitchFamily="18" charset="0"/>
                <a:cs typeface="Times New Roman" pitchFamily="18" charset="0"/>
              </a:rPr>
              <a:t>Automatic operation.</a:t>
            </a:r>
          </a:p>
          <a:p>
            <a:pPr>
              <a:lnSpc>
                <a:spcPct val="120000"/>
              </a:lnSpc>
              <a:spcBef>
                <a:spcPts val="0"/>
              </a:spcBef>
              <a:defRPr/>
            </a:pPr>
            <a:r>
              <a:rPr lang="en-US" dirty="0">
                <a:latin typeface="Times New Roman" pitchFamily="18" charset="0"/>
                <a:cs typeface="Times New Roman" pitchFamily="18" charset="0"/>
              </a:rPr>
              <a:t>Fair Price.</a:t>
            </a:r>
          </a:p>
          <a:p>
            <a:pPr>
              <a:lnSpc>
                <a:spcPct val="120000"/>
              </a:lnSpc>
              <a:spcBef>
                <a:spcPts val="0"/>
              </a:spcBef>
              <a:defRPr/>
            </a:pPr>
            <a:r>
              <a:rPr lang="en-US" dirty="0">
                <a:latin typeface="Times New Roman" pitchFamily="18" charset="0"/>
                <a:cs typeface="Times New Roman" pitchFamily="18" charset="0"/>
              </a:rPr>
              <a:t>Small application.</a:t>
            </a:r>
          </a:p>
          <a:p>
            <a:pPr>
              <a:lnSpc>
                <a:spcPct val="120000"/>
              </a:lnSpc>
              <a:spcBef>
                <a:spcPts val="0"/>
              </a:spcBef>
              <a:defRPr/>
            </a:pPr>
            <a:r>
              <a:rPr lang="en-US" dirty="0">
                <a:latin typeface="Times New Roman" pitchFamily="18" charset="0"/>
                <a:cs typeface="Times New Roman" pitchFamily="18" charset="0"/>
              </a:rPr>
              <a:t>Easy-to-use.</a:t>
            </a:r>
          </a:p>
          <a:p>
            <a:pPr>
              <a:lnSpc>
                <a:spcPct val="120000"/>
              </a:lnSpc>
              <a:spcBef>
                <a:spcPts val="0"/>
              </a:spcBef>
              <a:defRPr/>
            </a:pPr>
            <a:r>
              <a:rPr lang="en-US" dirty="0">
                <a:latin typeface="Times New Roman" pitchFamily="18" charset="0"/>
                <a:cs typeface="Times New Roman" pitchFamily="18" charset="0"/>
              </a:rPr>
              <a:t>Very Fast.</a:t>
            </a:r>
          </a:p>
          <a:p>
            <a:pPr marL="0" indent="0">
              <a:lnSpc>
                <a:spcPct val="120000"/>
              </a:lnSpc>
              <a:spcBef>
                <a:spcPts val="0"/>
              </a:spcBef>
              <a:buNone/>
              <a:defRPr/>
            </a:pPr>
            <a:r>
              <a:rPr lang="en-US" dirty="0">
                <a:latin typeface="Times New Roman" pitchFamily="18" charset="0"/>
                <a:cs typeface="Times New Roman" pitchFamily="18" charset="0"/>
              </a:rPr>
              <a:t>Cons</a:t>
            </a:r>
          </a:p>
          <a:p>
            <a:pPr>
              <a:lnSpc>
                <a:spcPct val="120000"/>
              </a:lnSpc>
              <a:spcBef>
                <a:spcPts val="0"/>
              </a:spcBef>
              <a:defRPr/>
            </a:pPr>
            <a:r>
              <a:rPr lang="en-US" dirty="0">
                <a:latin typeface="Times New Roman" pitchFamily="18" charset="0"/>
                <a:cs typeface="Times New Roman" pitchFamily="18" charset="0"/>
              </a:rPr>
              <a:t>Very high processor load.</a:t>
            </a:r>
          </a:p>
          <a:p>
            <a:pPr>
              <a:lnSpc>
                <a:spcPct val="120000"/>
              </a:lnSpc>
              <a:spcBef>
                <a:spcPts val="0"/>
              </a:spcBef>
              <a:defRPr/>
            </a:pPr>
            <a:r>
              <a:rPr lang="en-US" dirty="0">
                <a:latin typeface="Times New Roman" pitchFamily="18" charset="0"/>
                <a:cs typeface="Times New Roman" pitchFamily="18" charset="0"/>
              </a:rPr>
              <a:t>Few features to customize.</a:t>
            </a:r>
          </a:p>
          <a:p>
            <a:pPr>
              <a:lnSpc>
                <a:spcPct val="120000"/>
              </a:lnSpc>
              <a:spcBef>
                <a:spcPts val="0"/>
              </a:spcBef>
              <a:defRPr/>
            </a:pPr>
            <a:r>
              <a:rPr lang="en-US" dirty="0">
                <a:latin typeface="Times New Roman" pitchFamily="18" charset="0"/>
                <a:cs typeface="Times New Roman" pitchFamily="18" charset="0"/>
              </a:rPr>
              <a:t>Drag-and-drop not available.</a:t>
            </a:r>
          </a:p>
          <a:p>
            <a:pPr>
              <a:lnSpc>
                <a:spcPct val="120000"/>
              </a:lnSpc>
              <a:spcBef>
                <a:spcPts val="0"/>
              </a:spcBef>
              <a:defRPr/>
            </a:pPr>
            <a:r>
              <a:rPr lang="en-US" dirty="0">
                <a:latin typeface="Times New Roman" pitchFamily="18" charset="0"/>
                <a:cs typeface="Times New Roman" pitchFamily="18" charset="0"/>
              </a:rPr>
              <a:t>Cannot select sub-folders.</a:t>
            </a:r>
          </a:p>
          <a:p>
            <a:pPr>
              <a:buFont typeface="Arial" pitchFamily="34" charset="0"/>
              <a:buChar char="•"/>
              <a:defRPr/>
            </a:pPr>
            <a:endParaRPr lang="lt-LT" dirty="0">
              <a:latin typeface="Times New Roman" pitchFamily="18" charset="0"/>
              <a:cs typeface="Times New Roman" pitchFamily="18" charset="0"/>
            </a:endParaRPr>
          </a:p>
        </p:txBody>
      </p:sp>
      <p:pic>
        <p:nvPicPr>
          <p:cNvPr id="6" name="Picture 2" descr="C:\Users\Eglė\Desktop\Koliaza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6220031" y="3372981"/>
            <a:ext cx="3888436" cy="25922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553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1" y="404665"/>
            <a:ext cx="9144001" cy="6096001"/>
          </a:xfrm>
        </p:spPr>
      </p:pic>
      <p:grpSp>
        <p:nvGrpSpPr>
          <p:cNvPr id="12" name="Group 11"/>
          <p:cNvGrpSpPr/>
          <p:nvPr/>
        </p:nvGrpSpPr>
        <p:grpSpPr>
          <a:xfrm>
            <a:off x="2063552" y="764704"/>
            <a:ext cx="7992888" cy="5450542"/>
            <a:chOff x="539552" y="764704"/>
            <a:chExt cx="7992888" cy="5450542"/>
          </a:xfrm>
        </p:grpSpPr>
        <p:sp>
          <p:nvSpPr>
            <p:cNvPr id="5" name="TextBox 4"/>
            <p:cNvSpPr txBox="1"/>
            <p:nvPr/>
          </p:nvSpPr>
          <p:spPr>
            <a:xfrm>
              <a:off x="7524328" y="5845914"/>
              <a:ext cx="1008112" cy="369332"/>
            </a:xfrm>
            <a:prstGeom prst="rect">
              <a:avLst/>
            </a:prstGeom>
            <a:solidFill>
              <a:schemeClr val="bg1"/>
            </a:solidFill>
            <a:ln>
              <a:solidFill>
                <a:schemeClr val="tx1"/>
              </a:solidFill>
            </a:ln>
          </p:spPr>
          <p:txBody>
            <a:bodyPr wrap="square" rtlCol="0">
              <a:spAutoFit/>
            </a:bodyPr>
            <a:lstStyle/>
            <a:p>
              <a:endParaRPr lang="lt-LT" dirty="0"/>
            </a:p>
          </p:txBody>
        </p:sp>
        <p:sp>
          <p:nvSpPr>
            <p:cNvPr id="6" name="TextBox 5"/>
            <p:cNvSpPr txBox="1"/>
            <p:nvPr/>
          </p:nvSpPr>
          <p:spPr>
            <a:xfrm>
              <a:off x="1691680" y="5685971"/>
              <a:ext cx="1008112" cy="369332"/>
            </a:xfrm>
            <a:prstGeom prst="rect">
              <a:avLst/>
            </a:prstGeom>
            <a:solidFill>
              <a:schemeClr val="bg1"/>
            </a:solidFill>
            <a:ln>
              <a:solidFill>
                <a:schemeClr val="tx1"/>
              </a:solidFill>
            </a:ln>
          </p:spPr>
          <p:txBody>
            <a:bodyPr wrap="square" rtlCol="0">
              <a:spAutoFit/>
            </a:bodyPr>
            <a:lstStyle/>
            <a:p>
              <a:endParaRPr lang="lt-LT" dirty="0"/>
            </a:p>
          </p:txBody>
        </p:sp>
        <p:sp>
          <p:nvSpPr>
            <p:cNvPr id="7" name="TextBox 6"/>
            <p:cNvSpPr txBox="1"/>
            <p:nvPr/>
          </p:nvSpPr>
          <p:spPr>
            <a:xfrm>
              <a:off x="4067944" y="5085184"/>
              <a:ext cx="1008112" cy="369332"/>
            </a:xfrm>
            <a:prstGeom prst="rect">
              <a:avLst/>
            </a:prstGeom>
            <a:solidFill>
              <a:schemeClr val="bg1"/>
            </a:solidFill>
            <a:ln>
              <a:solidFill>
                <a:schemeClr val="tx1"/>
              </a:solidFill>
            </a:ln>
          </p:spPr>
          <p:txBody>
            <a:bodyPr wrap="square" rtlCol="0">
              <a:spAutoFit/>
            </a:bodyPr>
            <a:lstStyle/>
            <a:p>
              <a:endParaRPr lang="lt-LT" dirty="0"/>
            </a:p>
          </p:txBody>
        </p:sp>
        <p:sp>
          <p:nvSpPr>
            <p:cNvPr id="8" name="TextBox 7"/>
            <p:cNvSpPr txBox="1"/>
            <p:nvPr/>
          </p:nvSpPr>
          <p:spPr>
            <a:xfrm>
              <a:off x="4489202" y="764704"/>
              <a:ext cx="1008112" cy="369332"/>
            </a:xfrm>
            <a:prstGeom prst="rect">
              <a:avLst/>
            </a:prstGeom>
            <a:solidFill>
              <a:schemeClr val="bg1"/>
            </a:solidFill>
            <a:ln>
              <a:solidFill>
                <a:schemeClr val="tx1"/>
              </a:solidFill>
            </a:ln>
          </p:spPr>
          <p:txBody>
            <a:bodyPr wrap="square" rtlCol="0">
              <a:spAutoFit/>
            </a:bodyPr>
            <a:lstStyle/>
            <a:p>
              <a:endParaRPr lang="lt-LT" dirty="0"/>
            </a:p>
          </p:txBody>
        </p:sp>
        <p:sp>
          <p:nvSpPr>
            <p:cNvPr id="9" name="TextBox 8"/>
            <p:cNvSpPr txBox="1"/>
            <p:nvPr/>
          </p:nvSpPr>
          <p:spPr>
            <a:xfrm>
              <a:off x="6876256" y="1840632"/>
              <a:ext cx="1008112" cy="369332"/>
            </a:xfrm>
            <a:prstGeom prst="rect">
              <a:avLst/>
            </a:prstGeom>
            <a:solidFill>
              <a:schemeClr val="bg1"/>
            </a:solidFill>
            <a:ln>
              <a:solidFill>
                <a:schemeClr val="tx1"/>
              </a:solidFill>
            </a:ln>
          </p:spPr>
          <p:txBody>
            <a:bodyPr wrap="square" rtlCol="0">
              <a:spAutoFit/>
            </a:bodyPr>
            <a:lstStyle/>
            <a:p>
              <a:endParaRPr lang="lt-LT" dirty="0"/>
            </a:p>
          </p:txBody>
        </p:sp>
        <p:sp>
          <p:nvSpPr>
            <p:cNvPr id="10" name="TextBox 9"/>
            <p:cNvSpPr txBox="1"/>
            <p:nvPr/>
          </p:nvSpPr>
          <p:spPr>
            <a:xfrm>
              <a:off x="539552" y="2564904"/>
              <a:ext cx="1008112" cy="369332"/>
            </a:xfrm>
            <a:prstGeom prst="rect">
              <a:avLst/>
            </a:prstGeom>
            <a:solidFill>
              <a:schemeClr val="bg1"/>
            </a:solidFill>
            <a:ln>
              <a:solidFill>
                <a:schemeClr val="tx1"/>
              </a:solidFill>
            </a:ln>
          </p:spPr>
          <p:txBody>
            <a:bodyPr wrap="square" rtlCol="0">
              <a:spAutoFit/>
            </a:bodyPr>
            <a:lstStyle/>
            <a:p>
              <a:endParaRPr lang="lt-LT" dirty="0"/>
            </a:p>
          </p:txBody>
        </p:sp>
        <p:sp>
          <p:nvSpPr>
            <p:cNvPr id="11" name="TextBox 10"/>
            <p:cNvSpPr txBox="1"/>
            <p:nvPr/>
          </p:nvSpPr>
          <p:spPr>
            <a:xfrm>
              <a:off x="6384543" y="3638226"/>
              <a:ext cx="1008112" cy="369332"/>
            </a:xfrm>
            <a:prstGeom prst="rect">
              <a:avLst/>
            </a:prstGeom>
            <a:solidFill>
              <a:schemeClr val="bg1"/>
            </a:solidFill>
            <a:ln>
              <a:solidFill>
                <a:schemeClr val="tx1"/>
              </a:solidFill>
            </a:ln>
          </p:spPr>
          <p:txBody>
            <a:bodyPr wrap="square" rtlCol="0">
              <a:spAutoFit/>
            </a:bodyPr>
            <a:lstStyle/>
            <a:p>
              <a:endParaRPr lang="lt-LT" dirty="0"/>
            </a:p>
          </p:txBody>
        </p:sp>
      </p:grpSp>
    </p:spTree>
    <p:extLst>
      <p:ext uri="{BB962C8B-B14F-4D97-AF65-F5344CB8AC3E}">
        <p14:creationId xmlns:p14="http://schemas.microsoft.com/office/powerpoint/2010/main" val="4054105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59466"/>
            <a:ext cx="8229600" cy="909295"/>
          </a:xfrm>
        </p:spPr>
        <p:txBody>
          <a:bodyPr>
            <a:normAutofit/>
          </a:bodyPr>
          <a:lstStyle/>
          <a:p>
            <a:r>
              <a:rPr lang="en-US" b="1" dirty="0">
                <a:solidFill>
                  <a:srgbClr val="002060"/>
                </a:solidFill>
                <a:latin typeface="Times New Roman" pitchFamily="18" charset="0"/>
                <a:ea typeface="ＭＳ Ｐゴシック" pitchFamily="34" charset="-128"/>
                <a:cs typeface="Times New Roman" pitchFamily="18" charset="0"/>
              </a:rPr>
              <a:t>Film Education in UK</a:t>
            </a:r>
            <a:endParaRPr lang="lt-LT" dirty="0">
              <a:solidFill>
                <a:srgbClr val="002060"/>
              </a:solidFill>
            </a:endParaRPr>
          </a:p>
        </p:txBody>
      </p:sp>
      <p:sp>
        <p:nvSpPr>
          <p:cNvPr id="3" name="Content Placeholder 2"/>
          <p:cNvSpPr>
            <a:spLocks noGrp="1"/>
          </p:cNvSpPr>
          <p:nvPr>
            <p:ph idx="1"/>
          </p:nvPr>
        </p:nvSpPr>
        <p:spPr>
          <a:xfrm>
            <a:off x="1981200" y="1412777"/>
            <a:ext cx="8229600" cy="4713387"/>
          </a:xfrm>
        </p:spPr>
        <p:txBody>
          <a:bodyPr/>
          <a:lstStyle/>
          <a:p>
            <a:r>
              <a:rPr lang="lt-LT" dirty="0">
                <a:latin typeface="Times New Roman" pitchFamily="18" charset="0"/>
                <a:cs typeface="Times New Roman" pitchFamily="18" charset="0"/>
              </a:rPr>
              <a:t> </a:t>
            </a:r>
            <a:r>
              <a:rPr lang="en-US" dirty="0">
                <a:latin typeface="Times New Roman" pitchFamily="18" charset="0"/>
                <a:cs typeface="Times New Roman" pitchFamily="18" charset="0"/>
              </a:rPr>
              <a:t>Film Education is a charity by the UK Film Industry. It promotes and supports the use film within the curriculum: </a:t>
            </a:r>
            <a:r>
              <a:rPr lang="lt-LT" dirty="0">
                <a:latin typeface="Times New Roman" pitchFamily="18" charset="0"/>
                <a:cs typeface="Times New Roman" pitchFamily="18" charset="0"/>
                <a:hlinkClick r:id="rId2"/>
              </a:rPr>
              <a:t>http://www.filmeducation.org/index.php</a:t>
            </a:r>
            <a:r>
              <a:rPr lang="en-US" dirty="0">
                <a:latin typeface="Times New Roman" pitchFamily="18" charset="0"/>
                <a:cs typeface="Times New Roman" pitchFamily="18" charset="0"/>
              </a:rPr>
              <a:t> </a:t>
            </a:r>
            <a:endParaRPr lang="lt-LT" dirty="0">
              <a:latin typeface="Times New Roman" pitchFamily="18" charset="0"/>
              <a:cs typeface="Times New Roman" pitchFamily="18" charset="0"/>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96" t="9908" r="25954" b="21880"/>
          <a:stretch/>
        </p:blipFill>
        <p:spPr bwMode="auto">
          <a:xfrm>
            <a:off x="2984185" y="2780928"/>
            <a:ext cx="5786651" cy="3084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23812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3229</TotalTime>
  <Words>876</Words>
  <Application>Microsoft Office PowerPoint</Application>
  <PresentationFormat>Widescreen</PresentationFormat>
  <Paragraphs>189</Paragraphs>
  <Slides>27</Slides>
  <Notes>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6" baseType="lpstr">
      <vt:lpstr>ＭＳ Ｐゴシック</vt:lpstr>
      <vt:lpstr>Arial</vt:lpstr>
      <vt:lpstr>Calibri</vt:lpstr>
      <vt:lpstr>Calibri Light</vt:lpstr>
      <vt:lpstr>Tahoma</vt:lpstr>
      <vt:lpstr>Times New Roman</vt:lpstr>
      <vt:lpstr>Wingdings</vt:lpstr>
      <vt:lpstr>Office Theme</vt:lpstr>
      <vt:lpstr>Microsoft Word Document</vt:lpstr>
      <vt:lpstr>Creativity and Innovation in the classroom</vt:lpstr>
      <vt:lpstr>Which program are you using in education?</vt:lpstr>
      <vt:lpstr>10 Apps for Creativity </vt:lpstr>
      <vt:lpstr>The photography as a tool in teaching and learning</vt:lpstr>
      <vt:lpstr>Digital Photography in Teaching  &amp; Learning</vt:lpstr>
      <vt:lpstr>Digital Photography in Teaching  &amp; Learning</vt:lpstr>
      <vt:lpstr>AutoCollage</vt:lpstr>
      <vt:lpstr>PowerPoint Presentation</vt:lpstr>
      <vt:lpstr>Film Education in UK</vt:lpstr>
      <vt:lpstr>Film &amp; Animation in education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Comics creation tools</vt:lpstr>
      <vt:lpstr>Comics </vt:lpstr>
      <vt:lpstr>Mind maps</vt:lpstr>
      <vt:lpstr>PowerPoint Presentation</vt:lpstr>
      <vt:lpstr>PowerPoint Presentation</vt:lpstr>
      <vt:lpstr>Free Teacher Technology Tools</vt:lpstr>
      <vt:lpstr>Useful links</vt:lpstr>
      <vt:lpstr>You may also find the following lists of tools useful: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Eglė Vaivadienė</dc:creator>
  <cp:lastModifiedBy>Eglė Vaivadienė</cp:lastModifiedBy>
  <cp:revision>69</cp:revision>
  <dcterms:created xsi:type="dcterms:W3CDTF">2016-11-18T14:12:17Z</dcterms:created>
  <dcterms:modified xsi:type="dcterms:W3CDTF">2018-02-22T09:16:29Z</dcterms:modified>
</cp:coreProperties>
</file>